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65" r:id="rId5"/>
    <p:sldId id="258" r:id="rId6"/>
    <p:sldId id="259" r:id="rId7"/>
    <p:sldId id="260" r:id="rId8"/>
    <p:sldId id="280" r:id="rId9"/>
    <p:sldId id="262" r:id="rId10"/>
    <p:sldId id="263" r:id="rId11"/>
    <p:sldId id="266" r:id="rId12"/>
    <p:sldId id="264" r:id="rId13"/>
    <p:sldId id="275" r:id="rId14"/>
    <p:sldId id="296" r:id="rId15"/>
    <p:sldId id="276" r:id="rId16"/>
    <p:sldId id="307" r:id="rId17"/>
    <p:sldId id="277" r:id="rId18"/>
    <p:sldId id="278" r:id="rId19"/>
    <p:sldId id="295" r:id="rId20"/>
    <p:sldId id="279" r:id="rId21"/>
    <p:sldId id="308" r:id="rId22"/>
    <p:sldId id="309" r:id="rId23"/>
    <p:sldId id="313" r:id="rId24"/>
    <p:sldId id="281" r:id="rId25"/>
    <p:sldId id="283" r:id="rId26"/>
    <p:sldId id="284" r:id="rId27"/>
    <p:sldId id="303" r:id="rId28"/>
    <p:sldId id="285" r:id="rId29"/>
    <p:sldId id="286" r:id="rId30"/>
    <p:sldId id="292" r:id="rId31"/>
    <p:sldId id="282" r:id="rId32"/>
    <p:sldId id="294" r:id="rId33"/>
    <p:sldId id="287" r:id="rId34"/>
    <p:sldId id="293" r:id="rId35"/>
    <p:sldId id="291" r:id="rId36"/>
    <p:sldId id="288" r:id="rId37"/>
    <p:sldId id="289" r:id="rId38"/>
    <p:sldId id="290" r:id="rId39"/>
    <p:sldId id="298" r:id="rId40"/>
    <p:sldId id="300" r:id="rId41"/>
    <p:sldId id="301" r:id="rId42"/>
    <p:sldId id="304" r:id="rId43"/>
    <p:sldId id="305" r:id="rId44"/>
    <p:sldId id="306" r:id="rId45"/>
    <p:sldId id="302" r:id="rId46"/>
    <p:sldId id="311" r:id="rId47"/>
    <p:sldId id="312" r:id="rId48"/>
    <p:sldId id="310" r:id="rId49"/>
    <p:sldId id="297" r:id="rId50"/>
    <p:sldId id="267" r:id="rId51"/>
    <p:sldId id="269" r:id="rId52"/>
    <p:sldId id="270" r:id="rId53"/>
    <p:sldId id="271" r:id="rId54"/>
    <p:sldId id="26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5"/>
    <a:srgbClr val="5F4A7A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D2A79-80D4-433F-A732-2B17722F1121}" v="91" dt="2021-11-19T02:23:06.5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88458" autoAdjust="0"/>
  </p:normalViewPr>
  <p:slideViewPr>
    <p:cSldViewPr snapToGrid="0">
      <p:cViewPr>
        <p:scale>
          <a:sx n="100" d="100"/>
          <a:sy n="100" d="100"/>
        </p:scale>
        <p:origin x="23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heeless" userId="S::id63la41@ubalt.edu::edf7d7f9-5d95-4eec-886d-0f745236a21b" providerId="AD" clId="Web-{B83D6D4A-8526-ED03-5564-28094B8B860F}"/>
    <pc:docChg chg="modSld">
      <pc:chgData name="Richard Wheeless" userId="S::id63la41@ubalt.edu::edf7d7f9-5d95-4eec-886d-0f745236a21b" providerId="AD" clId="Web-{B83D6D4A-8526-ED03-5564-28094B8B860F}" dt="2020-10-14T02:33:05.698" v="0" actId="1076"/>
      <pc:docMkLst>
        <pc:docMk/>
      </pc:docMkLst>
      <pc:sldChg chg="modSp">
        <pc:chgData name="Richard Wheeless" userId="S::id63la41@ubalt.edu::edf7d7f9-5d95-4eec-886d-0f745236a21b" providerId="AD" clId="Web-{B83D6D4A-8526-ED03-5564-28094B8B860F}" dt="2020-10-14T02:33:05.698" v="0" actId="1076"/>
        <pc:sldMkLst>
          <pc:docMk/>
          <pc:sldMk cId="3872856624" sldId="276"/>
        </pc:sldMkLst>
        <pc:picChg chg="mod">
          <ac:chgData name="Richard Wheeless" userId="S::id63la41@ubalt.edu::edf7d7f9-5d95-4eec-886d-0f745236a21b" providerId="AD" clId="Web-{B83D6D4A-8526-ED03-5564-28094B8B860F}" dt="2020-10-14T02:33:05.698" v="0" actId="1076"/>
          <ac:picMkLst>
            <pc:docMk/>
            <pc:sldMk cId="3872856624" sldId="276"/>
            <ac:picMk id="7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958F2B95-A119-46FD-A9C8-D15EFF7E5855}"/>
    <pc:docChg chg="sldOrd">
      <pc:chgData name="Richard Wheeless" userId="S::id63la41@ubalt.edu::edf7d7f9-5d95-4eec-886d-0f745236a21b" providerId="AD" clId="Web-{958F2B95-A119-46FD-A9C8-D15EFF7E5855}" dt="2020-10-26T10:32:09.184" v="0"/>
      <pc:docMkLst>
        <pc:docMk/>
      </pc:docMkLst>
      <pc:sldChg chg="ord">
        <pc:chgData name="Richard Wheeless" userId="S::id63la41@ubalt.edu::edf7d7f9-5d95-4eec-886d-0f745236a21b" providerId="AD" clId="Web-{958F2B95-A119-46FD-A9C8-D15EFF7E5855}" dt="2020-10-26T10:32:09.184" v="0"/>
        <pc:sldMkLst>
          <pc:docMk/>
          <pc:sldMk cId="3280354511" sldId="273"/>
        </pc:sldMkLst>
      </pc:sldChg>
    </pc:docChg>
  </pc:docChgLst>
  <pc:docChgLst>
    <pc:chgData name="Weifeng Xu" userId="e7aed605-a3dd-4d5a-a692-a87037af107b" providerId="ADAL" clId="{51BD2A79-80D4-433F-A732-2B17722F1121}"/>
    <pc:docChg chg="undo redo custSel addSld delSld modSld sldOrd">
      <pc:chgData name="Weifeng Xu" userId="e7aed605-a3dd-4d5a-a692-a87037af107b" providerId="ADAL" clId="{51BD2A79-80D4-433F-A732-2B17722F1121}" dt="2021-11-19T02:49:28.598" v="3996" actId="114"/>
      <pc:docMkLst>
        <pc:docMk/>
      </pc:docMkLst>
      <pc:sldChg chg="modSp mod">
        <pc:chgData name="Weifeng Xu" userId="e7aed605-a3dd-4d5a-a692-a87037af107b" providerId="ADAL" clId="{51BD2A79-80D4-433F-A732-2B17722F1121}" dt="2021-11-02T13:11:31.523" v="0" actId="20577"/>
        <pc:sldMkLst>
          <pc:docMk/>
          <pc:sldMk cId="571580843" sldId="257"/>
        </pc:sldMkLst>
        <pc:spChg chg="mod">
          <ac:chgData name="Weifeng Xu" userId="e7aed605-a3dd-4d5a-a692-a87037af107b" providerId="ADAL" clId="{51BD2A79-80D4-433F-A732-2B17722F1121}" dt="2021-11-02T13:11:31.523" v="0" actId="20577"/>
          <ac:spMkLst>
            <pc:docMk/>
            <pc:sldMk cId="571580843" sldId="257"/>
            <ac:spMk id="6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4T02:50:20.985" v="615" actId="6549"/>
        <pc:sldMkLst>
          <pc:docMk/>
          <pc:sldMk cId="2594759916" sldId="262"/>
        </pc:sldMkLst>
        <pc:spChg chg="mod">
          <ac:chgData name="Weifeng Xu" userId="e7aed605-a3dd-4d5a-a692-a87037af107b" providerId="ADAL" clId="{51BD2A79-80D4-433F-A732-2B17722F1121}" dt="2021-11-14T00:10:58.040" v="388" actId="20577"/>
          <ac:spMkLst>
            <pc:docMk/>
            <pc:sldMk cId="2594759916" sldId="262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2:50:20.985" v="615" actId="6549"/>
          <ac:spMkLst>
            <pc:docMk/>
            <pc:sldMk cId="2594759916" sldId="262"/>
            <ac:spMk id="3" creationId="{00000000-0000-0000-0000-000000000000}"/>
          </ac:spMkLst>
        </pc:spChg>
      </pc:sldChg>
      <pc:sldChg chg="ord">
        <pc:chgData name="Weifeng Xu" userId="e7aed605-a3dd-4d5a-a692-a87037af107b" providerId="ADAL" clId="{51BD2A79-80D4-433F-A732-2B17722F1121}" dt="2021-11-13T16:27:40.166" v="376"/>
        <pc:sldMkLst>
          <pc:docMk/>
          <pc:sldMk cId="3112459456" sldId="263"/>
        </pc:sldMkLst>
      </pc:sldChg>
      <pc:sldChg chg="modSp mod">
        <pc:chgData name="Weifeng Xu" userId="e7aed605-a3dd-4d5a-a692-a87037af107b" providerId="ADAL" clId="{51BD2A79-80D4-433F-A732-2B17722F1121}" dt="2021-11-14T00:21:10.967" v="476" actId="20578"/>
        <pc:sldMkLst>
          <pc:docMk/>
          <pc:sldMk cId="4072206857" sldId="264"/>
        </pc:sldMkLst>
        <pc:spChg chg="mod">
          <ac:chgData name="Weifeng Xu" userId="e7aed605-a3dd-4d5a-a692-a87037af107b" providerId="ADAL" clId="{51BD2A79-80D4-433F-A732-2B17722F1121}" dt="2021-11-14T00:16:38.954" v="396" actId="20577"/>
          <ac:spMkLst>
            <pc:docMk/>
            <pc:sldMk cId="4072206857" sldId="264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4T00:21:10.967" v="476" actId="20578"/>
          <ac:spMkLst>
            <pc:docMk/>
            <pc:sldMk cId="4072206857" sldId="264"/>
            <ac:spMk id="4" creationId="{00000000-0000-0000-0000-000000000000}"/>
          </ac:spMkLst>
        </pc:spChg>
      </pc:sldChg>
      <pc:sldChg chg="modSp mod ord">
        <pc:chgData name="Weifeng Xu" userId="e7aed605-a3dd-4d5a-a692-a87037af107b" providerId="ADAL" clId="{51BD2A79-80D4-433F-A732-2B17722F1121}" dt="2021-11-13T16:27:40.166" v="376"/>
        <pc:sldMkLst>
          <pc:docMk/>
          <pc:sldMk cId="1032879925" sldId="266"/>
        </pc:sldMkLst>
        <pc:spChg chg="mod">
          <ac:chgData name="Weifeng Xu" userId="e7aed605-a3dd-4d5a-a692-a87037af107b" providerId="ADAL" clId="{51BD2A79-80D4-433F-A732-2B17722F1121}" dt="2021-11-02T13:30:48.564" v="2" actId="6549"/>
          <ac:spMkLst>
            <pc:docMk/>
            <pc:sldMk cId="1032879925" sldId="266"/>
            <ac:spMk id="5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4T01:22:08.189" v="587" actId="20577"/>
        <pc:sldMkLst>
          <pc:docMk/>
          <pc:sldMk cId="531313126" sldId="269"/>
        </pc:sldMkLst>
        <pc:spChg chg="mod">
          <ac:chgData name="Weifeng Xu" userId="e7aed605-a3dd-4d5a-a692-a87037af107b" providerId="ADAL" clId="{51BD2A79-80D4-433F-A732-2B17722F1121}" dt="2021-11-14T01:22:08.189" v="587" actId="20577"/>
          <ac:spMkLst>
            <pc:docMk/>
            <pc:sldMk cId="531313126" sldId="269"/>
            <ac:spMk id="2" creationId="{00000000-0000-0000-0000-000000000000}"/>
          </ac:spMkLst>
        </pc:spChg>
      </pc:sldChg>
      <pc:sldChg chg="addSp modSp del mod ord">
        <pc:chgData name="Weifeng Xu" userId="e7aed605-a3dd-4d5a-a692-a87037af107b" providerId="ADAL" clId="{51BD2A79-80D4-433F-A732-2B17722F1121}" dt="2021-11-14T00:26:20.588" v="496" actId="47"/>
        <pc:sldMkLst>
          <pc:docMk/>
          <pc:sldMk cId="3031239101" sldId="272"/>
        </pc:sldMkLst>
        <pc:spChg chg="mod">
          <ac:chgData name="Weifeng Xu" userId="e7aed605-a3dd-4d5a-a692-a87037af107b" providerId="ADAL" clId="{51BD2A79-80D4-433F-A732-2B17722F1121}" dt="2021-11-13T16:15:10.310" v="355" actId="114"/>
          <ac:spMkLst>
            <pc:docMk/>
            <pc:sldMk cId="3031239101" sldId="272"/>
            <ac:spMk id="2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3T16:22:23.240" v="374" actId="20577"/>
          <ac:spMkLst>
            <pc:docMk/>
            <pc:sldMk cId="3031239101" sldId="272"/>
            <ac:spMk id="6" creationId="{1AD9A163-9BDC-4D36-BC16-626D4B7C5A08}"/>
          </ac:spMkLst>
        </pc:spChg>
        <pc:picChg chg="mod">
          <ac:chgData name="Weifeng Xu" userId="e7aed605-a3dd-4d5a-a692-a87037af107b" providerId="ADAL" clId="{51BD2A79-80D4-433F-A732-2B17722F1121}" dt="2021-11-10T13:45:24.814" v="301" actId="1076"/>
          <ac:picMkLst>
            <pc:docMk/>
            <pc:sldMk cId="3031239101" sldId="272"/>
            <ac:picMk id="4" creationId="{00000000-0000-0000-0000-000000000000}"/>
          </ac:picMkLst>
        </pc:picChg>
        <pc:cxnChg chg="add mod">
          <ac:chgData name="Weifeng Xu" userId="e7aed605-a3dd-4d5a-a692-a87037af107b" providerId="ADAL" clId="{51BD2A79-80D4-433F-A732-2B17722F1121}" dt="2021-11-10T13:45:27.062" v="302" actId="1076"/>
          <ac:cxnSpMkLst>
            <pc:docMk/>
            <pc:sldMk cId="3031239101" sldId="272"/>
            <ac:cxnSpMk id="7" creationId="{D5F75B68-28CC-4E98-8387-DAC8CCF05134}"/>
          </ac:cxnSpMkLst>
        </pc:cxnChg>
      </pc:sldChg>
      <pc:sldChg chg="modSp mod">
        <pc:chgData name="Weifeng Xu" userId="e7aed605-a3dd-4d5a-a692-a87037af107b" providerId="ADAL" clId="{51BD2A79-80D4-433F-A732-2B17722F1121}" dt="2021-11-14T00:22:35.677" v="489" actId="114"/>
        <pc:sldMkLst>
          <pc:docMk/>
          <pc:sldMk cId="4248248272" sldId="275"/>
        </pc:sldMkLst>
        <pc:spChg chg="mod">
          <ac:chgData name="Weifeng Xu" userId="e7aed605-a3dd-4d5a-a692-a87037af107b" providerId="ADAL" clId="{51BD2A79-80D4-433F-A732-2B17722F1121}" dt="2021-11-14T00:22:35.677" v="489" actId="114"/>
          <ac:spMkLst>
            <pc:docMk/>
            <pc:sldMk cId="4248248272" sldId="275"/>
            <ac:spMk id="2" creationId="{00000000-0000-0000-0000-000000000000}"/>
          </ac:spMkLst>
        </pc:spChg>
      </pc:sldChg>
      <pc:sldChg chg="addSp delSp modSp mod modClrScheme chgLayout">
        <pc:chgData name="Weifeng Xu" userId="e7aed605-a3dd-4d5a-a692-a87037af107b" providerId="ADAL" clId="{51BD2A79-80D4-433F-A732-2B17722F1121}" dt="2021-11-09T21:27:56.376" v="93" actId="14100"/>
        <pc:sldMkLst>
          <pc:docMk/>
          <pc:sldMk cId="2916678543" sldId="276"/>
        </pc:sldMkLst>
        <pc:spChg chg="mod ord">
          <ac:chgData name="Weifeng Xu" userId="e7aed605-a3dd-4d5a-a692-a87037af107b" providerId="ADAL" clId="{51BD2A79-80D4-433F-A732-2B17722F1121}" dt="2021-11-09T21:27:25.506" v="76" actId="700"/>
          <ac:spMkLst>
            <pc:docMk/>
            <pc:sldMk cId="2916678543" sldId="276"/>
            <ac:spMk id="2" creationId="{00000000-0000-0000-0000-000000000000}"/>
          </ac:spMkLst>
        </pc:spChg>
        <pc:spChg chg="add del mod ord">
          <ac:chgData name="Weifeng Xu" userId="e7aed605-a3dd-4d5a-a692-a87037af107b" providerId="ADAL" clId="{51BD2A79-80D4-433F-A732-2B17722F1121}" dt="2021-11-09T21:27:56.376" v="93" actId="14100"/>
          <ac:spMkLst>
            <pc:docMk/>
            <pc:sldMk cId="2916678543" sldId="276"/>
            <ac:spMk id="3" creationId="{8B4845A4-7A90-49F8-B2D8-B5B15E5CEA10}"/>
          </ac:spMkLst>
        </pc:spChg>
        <pc:spChg chg="mod">
          <ac:chgData name="Weifeng Xu" userId="e7aed605-a3dd-4d5a-a692-a87037af107b" providerId="ADAL" clId="{51BD2A79-80D4-433F-A732-2B17722F1121}" dt="2021-11-09T21:27:13.843" v="75" actId="1076"/>
          <ac:spMkLst>
            <pc:docMk/>
            <pc:sldMk cId="2916678543" sldId="276"/>
            <ac:spMk id="5" creationId="{00000000-0000-0000-0000-000000000000}"/>
          </ac:spMkLst>
        </pc:spChg>
        <pc:spChg chg="add del mod">
          <ac:chgData name="Weifeng Xu" userId="e7aed605-a3dd-4d5a-a692-a87037af107b" providerId="ADAL" clId="{51BD2A79-80D4-433F-A732-2B17722F1121}" dt="2021-11-09T21:27:27.887" v="78"/>
          <ac:spMkLst>
            <pc:docMk/>
            <pc:sldMk cId="2916678543" sldId="276"/>
            <ac:spMk id="6" creationId="{70D94D95-3155-481B-83BF-ACA0AC050C90}"/>
          </ac:spMkLst>
        </pc:spChg>
        <pc:picChg chg="mod">
          <ac:chgData name="Weifeng Xu" userId="e7aed605-a3dd-4d5a-a692-a87037af107b" providerId="ADAL" clId="{51BD2A79-80D4-433F-A732-2B17722F1121}" dt="2021-11-09T21:27:13.843" v="75" actId="1076"/>
          <ac:picMkLst>
            <pc:docMk/>
            <pc:sldMk cId="2916678543" sldId="276"/>
            <ac:picMk id="4" creationId="{00000000-0000-0000-0000-000000000000}"/>
          </ac:picMkLst>
        </pc:picChg>
      </pc:sldChg>
      <pc:sldChg chg="addSp delSp modSp mod">
        <pc:chgData name="Weifeng Xu" userId="e7aed605-a3dd-4d5a-a692-a87037af107b" providerId="ADAL" clId="{51BD2A79-80D4-433F-A732-2B17722F1121}" dt="2021-11-15T03:04:18.806" v="858" actId="1076"/>
        <pc:sldMkLst>
          <pc:docMk/>
          <pc:sldMk cId="366072526" sldId="277"/>
        </pc:sldMkLst>
        <pc:spChg chg="del">
          <ac:chgData name="Weifeng Xu" userId="e7aed605-a3dd-4d5a-a692-a87037af107b" providerId="ADAL" clId="{51BD2A79-80D4-433F-A732-2B17722F1121}" dt="2021-11-15T02:56:43.815" v="849" actId="478"/>
          <ac:spMkLst>
            <pc:docMk/>
            <pc:sldMk cId="366072526" sldId="277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04:15.760" v="857" actId="1076"/>
          <ac:spMkLst>
            <pc:docMk/>
            <pc:sldMk cId="366072526" sldId="277"/>
            <ac:spMk id="6" creationId="{00000000-0000-0000-0000-000000000000}"/>
          </ac:spMkLst>
        </pc:spChg>
        <pc:picChg chg="del">
          <ac:chgData name="Weifeng Xu" userId="e7aed605-a3dd-4d5a-a692-a87037af107b" providerId="ADAL" clId="{51BD2A79-80D4-433F-A732-2B17722F1121}" dt="2021-11-15T02:56:43.815" v="849" actId="478"/>
          <ac:picMkLst>
            <pc:docMk/>
            <pc:sldMk cId="366072526" sldId="277"/>
            <ac:picMk id="3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01:39.049" v="851" actId="478"/>
          <ac:picMkLst>
            <pc:docMk/>
            <pc:sldMk cId="366072526" sldId="277"/>
            <ac:picMk id="4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04:18.806" v="858" actId="1076"/>
          <ac:picMkLst>
            <pc:docMk/>
            <pc:sldMk cId="366072526" sldId="277"/>
            <ac:picMk id="7" creationId="{49F43915-9C2F-4115-BBFC-995AF42CA067}"/>
          </ac:picMkLst>
        </pc:picChg>
      </pc:sldChg>
      <pc:sldChg chg="addSp delSp modSp mod">
        <pc:chgData name="Weifeng Xu" userId="e7aed605-a3dd-4d5a-a692-a87037af107b" providerId="ADAL" clId="{51BD2A79-80D4-433F-A732-2B17722F1121}" dt="2021-11-18T15:40:59.037" v="2587" actId="1076"/>
        <pc:sldMkLst>
          <pc:docMk/>
          <pc:sldMk cId="1745657891" sldId="278"/>
        </pc:sldMkLst>
        <pc:spChg chg="add mod">
          <ac:chgData name="Weifeng Xu" userId="e7aed605-a3dd-4d5a-a692-a87037af107b" providerId="ADAL" clId="{51BD2A79-80D4-433F-A732-2B17722F1121}" dt="2021-11-18T15:40:59.037" v="2587" actId="1076"/>
          <ac:spMkLst>
            <pc:docMk/>
            <pc:sldMk cId="1745657891" sldId="278"/>
            <ac:spMk id="2" creationId="{10E2EBB5-983A-4C2A-B65C-C92AD3180970}"/>
          </ac:spMkLst>
        </pc:spChg>
        <pc:spChg chg="mod">
          <ac:chgData name="Weifeng Xu" userId="e7aed605-a3dd-4d5a-a692-a87037af107b" providerId="ADAL" clId="{51BD2A79-80D4-433F-A732-2B17722F1121}" dt="2021-11-15T03:15:13.573" v="914" actId="1076"/>
          <ac:spMkLst>
            <pc:docMk/>
            <pc:sldMk cId="1745657891" sldId="278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03:16:42.646" v="1040" actId="14100"/>
          <ac:spMkLst>
            <pc:docMk/>
            <pc:sldMk cId="1745657891" sldId="278"/>
            <ac:spMk id="7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8T14:09:58.665" v="2023" actId="14100"/>
          <ac:spMkLst>
            <pc:docMk/>
            <pc:sldMk cId="1745657891" sldId="278"/>
            <ac:spMk id="13" creationId="{F2C5B563-EBE2-4798-A2E8-E2029C712CBB}"/>
          </ac:spMkLst>
        </pc:spChg>
        <pc:spChg chg="add mod">
          <ac:chgData name="Weifeng Xu" userId="e7aed605-a3dd-4d5a-a692-a87037af107b" providerId="ADAL" clId="{51BD2A79-80D4-433F-A732-2B17722F1121}" dt="2021-11-18T14:10:14.303" v="2025" actId="1076"/>
          <ac:spMkLst>
            <pc:docMk/>
            <pc:sldMk cId="1745657891" sldId="278"/>
            <ac:spMk id="15" creationId="{7773FA97-91D6-411A-BEC4-3B4179344343}"/>
          </ac:spMkLst>
        </pc:spChg>
        <pc:spChg chg="add mod">
          <ac:chgData name="Weifeng Xu" userId="e7aed605-a3dd-4d5a-a692-a87037af107b" providerId="ADAL" clId="{51BD2A79-80D4-433F-A732-2B17722F1121}" dt="2021-11-18T14:24:43.830" v="2116" actId="1076"/>
          <ac:spMkLst>
            <pc:docMk/>
            <pc:sldMk cId="1745657891" sldId="278"/>
            <ac:spMk id="17" creationId="{612AF460-368C-4F43-868B-F9EFE69E90B7}"/>
          </ac:spMkLst>
        </pc:spChg>
        <pc:spChg chg="add mod">
          <ac:chgData name="Weifeng Xu" userId="e7aed605-a3dd-4d5a-a692-a87037af107b" providerId="ADAL" clId="{51BD2A79-80D4-433F-A732-2B17722F1121}" dt="2021-11-18T14:10:26.959" v="2028" actId="14100"/>
          <ac:spMkLst>
            <pc:docMk/>
            <pc:sldMk cId="1745657891" sldId="278"/>
            <ac:spMk id="18" creationId="{83DC5751-6811-4E9D-9F97-D8ED225C2209}"/>
          </ac:spMkLst>
        </pc:spChg>
        <pc:spChg chg="add mod">
          <ac:chgData name="Weifeng Xu" userId="e7aed605-a3dd-4d5a-a692-a87037af107b" providerId="ADAL" clId="{51BD2A79-80D4-433F-A732-2B17722F1121}" dt="2021-11-18T15:38:04.406" v="2440" actId="14100"/>
          <ac:spMkLst>
            <pc:docMk/>
            <pc:sldMk cId="1745657891" sldId="278"/>
            <ac:spMk id="20" creationId="{418DF8B7-49C1-4CDA-8963-7AEC2A65F3FC}"/>
          </ac:spMkLst>
        </pc:spChg>
        <pc:spChg chg="add mod">
          <ac:chgData name="Weifeng Xu" userId="e7aed605-a3dd-4d5a-a692-a87037af107b" providerId="ADAL" clId="{51BD2A79-80D4-433F-A732-2B17722F1121}" dt="2021-11-18T15:38:57.088" v="2572" actId="1036"/>
          <ac:spMkLst>
            <pc:docMk/>
            <pc:sldMk cId="1745657891" sldId="278"/>
            <ac:spMk id="21" creationId="{9343EDB3-0822-469E-B97A-EC812CFFB882}"/>
          </ac:spMkLst>
        </pc:spChg>
        <pc:picChg chg="del">
          <ac:chgData name="Weifeng Xu" userId="e7aed605-a3dd-4d5a-a692-a87037af107b" providerId="ADAL" clId="{51BD2A79-80D4-433F-A732-2B17722F1121}" dt="2021-11-15T03:06:19.364" v="859" actId="478"/>
          <ac:picMkLst>
            <pc:docMk/>
            <pc:sldMk cId="1745657891" sldId="278"/>
            <ac:picMk id="2" creationId="{00000000-0000-0000-0000-000000000000}"/>
          </ac:picMkLst>
        </pc:picChg>
        <pc:picChg chg="del mod">
          <ac:chgData name="Weifeng Xu" userId="e7aed605-a3dd-4d5a-a692-a87037af107b" providerId="ADAL" clId="{51BD2A79-80D4-433F-A732-2B17722F1121}" dt="2021-11-15T03:14:37.977" v="903" actId="478"/>
          <ac:picMkLst>
            <pc:docMk/>
            <pc:sldMk cId="1745657891" sldId="278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5T03:16:48.885" v="1041" actId="1076"/>
          <ac:picMkLst>
            <pc:docMk/>
            <pc:sldMk cId="1745657891" sldId="278"/>
            <ac:picMk id="8" creationId="{A8AFFFAC-B1DA-448A-B1B3-5C65B9CBA05D}"/>
          </ac:picMkLst>
        </pc:picChg>
        <pc:picChg chg="add mod modCrop">
          <ac:chgData name="Weifeng Xu" userId="e7aed605-a3dd-4d5a-a692-a87037af107b" providerId="ADAL" clId="{51BD2A79-80D4-433F-A732-2B17722F1121}" dt="2021-11-15T03:36:23.129" v="1136" actId="1076"/>
          <ac:picMkLst>
            <pc:docMk/>
            <pc:sldMk cId="1745657891" sldId="278"/>
            <ac:picMk id="14" creationId="{38860386-C82B-41AA-BBB2-24EDCFCF3426}"/>
          </ac:picMkLst>
        </pc:picChg>
        <pc:picChg chg="add mod ord">
          <ac:chgData name="Weifeng Xu" userId="e7aed605-a3dd-4d5a-a692-a87037af107b" providerId="ADAL" clId="{51BD2A79-80D4-433F-A732-2B17722F1121}" dt="2021-11-15T03:15:26.212" v="916" actId="1076"/>
          <ac:picMkLst>
            <pc:docMk/>
            <pc:sldMk cId="1745657891" sldId="278"/>
            <ac:picMk id="16" creationId="{0B7B4422-B0EC-4A45-B073-C8963EC55429}"/>
          </ac:picMkLst>
        </pc:picChg>
        <pc:picChg chg="add mod">
          <ac:chgData name="Weifeng Xu" userId="e7aed605-a3dd-4d5a-a692-a87037af107b" providerId="ADAL" clId="{51BD2A79-80D4-433F-A732-2B17722F1121}" dt="2021-11-18T14:24:46.648" v="2117" actId="1076"/>
          <ac:picMkLst>
            <pc:docMk/>
            <pc:sldMk cId="1745657891" sldId="278"/>
            <ac:picMk id="19" creationId="{81FC4FA9-5356-4145-82FE-CB549113066D}"/>
          </ac:picMkLst>
        </pc:picChg>
        <pc:cxnChg chg="add del mod">
          <ac:chgData name="Weifeng Xu" userId="e7aed605-a3dd-4d5a-a692-a87037af107b" providerId="ADAL" clId="{51BD2A79-80D4-433F-A732-2B17722F1121}" dt="2021-11-18T14:09:32.605" v="2018" actId="478"/>
          <ac:cxnSpMkLst>
            <pc:docMk/>
            <pc:sldMk cId="1745657891" sldId="278"/>
            <ac:cxnSpMk id="5" creationId="{D4E8DEFE-8CA5-482B-A65F-F8EBAA47EFD2}"/>
          </ac:cxnSpMkLst>
        </pc:cxnChg>
        <pc:cxnChg chg="add del mod">
          <ac:chgData name="Weifeng Xu" userId="e7aed605-a3dd-4d5a-a692-a87037af107b" providerId="ADAL" clId="{51BD2A79-80D4-433F-A732-2B17722F1121}" dt="2021-11-10T13:38:32.651" v="259" actId="478"/>
          <ac:cxnSpMkLst>
            <pc:docMk/>
            <pc:sldMk cId="1745657891" sldId="278"/>
            <ac:cxnSpMk id="8" creationId="{80BEBA33-275F-4A0E-9001-89A636E9B492}"/>
          </ac:cxnSpMkLst>
        </pc:cxnChg>
        <pc:cxnChg chg="add del mod">
          <ac:chgData name="Weifeng Xu" userId="e7aed605-a3dd-4d5a-a692-a87037af107b" providerId="ADAL" clId="{51BD2A79-80D4-433F-A732-2B17722F1121}" dt="2021-11-18T14:09:33.868" v="2019" actId="478"/>
          <ac:cxnSpMkLst>
            <pc:docMk/>
            <pc:sldMk cId="1745657891" sldId="278"/>
            <ac:cxnSpMk id="9" creationId="{1CBC4FAF-B45F-44F9-A522-4CF1D265F9B6}"/>
          </ac:cxnSpMkLst>
        </pc:cxnChg>
        <pc:cxnChg chg="add del mod">
          <ac:chgData name="Weifeng Xu" userId="e7aed605-a3dd-4d5a-a692-a87037af107b" providerId="ADAL" clId="{51BD2A79-80D4-433F-A732-2B17722F1121}" dt="2021-11-18T14:09:35.293" v="2020" actId="478"/>
          <ac:cxnSpMkLst>
            <pc:docMk/>
            <pc:sldMk cId="1745657891" sldId="278"/>
            <ac:cxnSpMk id="10" creationId="{41C27627-C1A4-40FE-84FA-B0872D1277ED}"/>
          </ac:cxnSpMkLst>
        </pc:cxnChg>
        <pc:cxnChg chg="add del mod">
          <ac:chgData name="Weifeng Xu" userId="e7aed605-a3dd-4d5a-a692-a87037af107b" providerId="ADAL" clId="{51BD2A79-80D4-433F-A732-2B17722F1121}" dt="2021-11-18T14:09:25.350" v="2016" actId="478"/>
          <ac:cxnSpMkLst>
            <pc:docMk/>
            <pc:sldMk cId="1745657891" sldId="278"/>
            <ac:cxnSpMk id="11" creationId="{4BA469F0-66E9-4EB3-BDE3-A4105F6B2172}"/>
          </ac:cxnSpMkLst>
        </pc:cxnChg>
        <pc:cxnChg chg="add del mod">
          <ac:chgData name="Weifeng Xu" userId="e7aed605-a3dd-4d5a-a692-a87037af107b" providerId="ADAL" clId="{51BD2A79-80D4-433F-A732-2B17722F1121}" dt="2021-11-18T14:09:28.350" v="2017" actId="478"/>
          <ac:cxnSpMkLst>
            <pc:docMk/>
            <pc:sldMk cId="1745657891" sldId="278"/>
            <ac:cxnSpMk id="12" creationId="{7E08D135-DA06-4385-BA38-6DB72C495ED4}"/>
          </ac:cxnSpMkLst>
        </pc:cxnChg>
      </pc:sldChg>
      <pc:sldChg chg="addSp delSp modSp mod modClrScheme chgLayout">
        <pc:chgData name="Weifeng Xu" userId="e7aed605-a3dd-4d5a-a692-a87037af107b" providerId="ADAL" clId="{51BD2A79-80D4-433F-A732-2B17722F1121}" dt="2021-11-18T14:30:37.932" v="2166" actId="13822"/>
        <pc:sldMkLst>
          <pc:docMk/>
          <pc:sldMk cId="3258344019" sldId="279"/>
        </pc:sldMkLst>
        <pc:spChg chg="add del mod ord">
          <ac:chgData name="Weifeng Xu" userId="e7aed605-a3dd-4d5a-a692-a87037af107b" providerId="ADAL" clId="{51BD2A79-80D4-433F-A732-2B17722F1121}" dt="2021-11-14T00:21:38.650" v="478" actId="700"/>
          <ac:spMkLst>
            <pc:docMk/>
            <pc:sldMk cId="3258344019" sldId="279"/>
            <ac:spMk id="3" creationId="{3B94C5E7-3FB4-488F-A16E-DA68779C878E}"/>
          </ac:spMkLst>
        </pc:spChg>
        <pc:spChg chg="add del mod">
          <ac:chgData name="Weifeng Xu" userId="e7aed605-a3dd-4d5a-a692-a87037af107b" providerId="ADAL" clId="{51BD2A79-80D4-433F-A732-2B17722F1121}" dt="2021-11-02T15:03:20.513" v="12" actId="478"/>
          <ac:spMkLst>
            <pc:docMk/>
            <pc:sldMk cId="3258344019" sldId="279"/>
            <ac:spMk id="3" creationId="{92BD7637-A4DF-4A68-ADE3-7E04E73B6BDC}"/>
          </ac:spMkLst>
        </pc:spChg>
        <pc:spChg chg="mod">
          <ac:chgData name="Weifeng Xu" userId="e7aed605-a3dd-4d5a-a692-a87037af107b" providerId="ADAL" clId="{51BD2A79-80D4-433F-A732-2B17722F1121}" dt="2021-11-14T00:21:44.760" v="479" actId="1076"/>
          <ac:spMkLst>
            <pc:docMk/>
            <pc:sldMk cId="3258344019" sldId="279"/>
            <ac:spMk id="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8T14:26:06.841" v="2124" actId="1037"/>
          <ac:spMkLst>
            <pc:docMk/>
            <pc:sldMk cId="3258344019" sldId="279"/>
            <ac:spMk id="5" creationId="{00000000-0000-0000-0000-000000000000}"/>
          </ac:spMkLst>
        </pc:spChg>
        <pc:spChg chg="add mod ord">
          <ac:chgData name="Weifeng Xu" userId="e7aed605-a3dd-4d5a-a692-a87037af107b" providerId="ADAL" clId="{51BD2A79-80D4-433F-A732-2B17722F1121}" dt="2021-11-14T00:22:53.682" v="492" actId="20577"/>
          <ac:spMkLst>
            <pc:docMk/>
            <pc:sldMk cId="3258344019" sldId="279"/>
            <ac:spMk id="6" creationId="{2C5131DC-DB37-4F5F-9718-E70D9A13BF9E}"/>
          </ac:spMkLst>
        </pc:spChg>
        <pc:spChg chg="add mod">
          <ac:chgData name="Weifeng Xu" userId="e7aed605-a3dd-4d5a-a692-a87037af107b" providerId="ADAL" clId="{51BD2A79-80D4-433F-A732-2B17722F1121}" dt="2021-11-15T03:57:48.102" v="1209" actId="14100"/>
          <ac:spMkLst>
            <pc:docMk/>
            <pc:sldMk cId="3258344019" sldId="279"/>
            <ac:spMk id="10" creationId="{28C65523-F8F0-40ED-B9EB-6FBD386CA461}"/>
          </ac:spMkLst>
        </pc:spChg>
        <pc:spChg chg="add mod">
          <ac:chgData name="Weifeng Xu" userId="e7aed605-a3dd-4d5a-a692-a87037af107b" providerId="ADAL" clId="{51BD2A79-80D4-433F-A732-2B17722F1121}" dt="2021-11-18T14:26:53.191" v="2125" actId="1076"/>
          <ac:spMkLst>
            <pc:docMk/>
            <pc:sldMk cId="3258344019" sldId="279"/>
            <ac:spMk id="12" creationId="{2177E019-9643-4BE5-B3FE-F0831F18AEEA}"/>
          </ac:spMkLst>
        </pc:spChg>
        <pc:spChg chg="add mod">
          <ac:chgData name="Weifeng Xu" userId="e7aed605-a3dd-4d5a-a692-a87037af107b" providerId="ADAL" clId="{51BD2A79-80D4-433F-A732-2B17722F1121}" dt="2021-11-18T14:30:26.012" v="2165" actId="404"/>
          <ac:spMkLst>
            <pc:docMk/>
            <pc:sldMk cId="3258344019" sldId="279"/>
            <ac:spMk id="13" creationId="{93322E67-EEFB-47DA-A31E-105A0CD92C84}"/>
          </ac:spMkLst>
        </pc:spChg>
        <pc:picChg chg="mod">
          <ac:chgData name="Weifeng Xu" userId="e7aed605-a3dd-4d5a-a692-a87037af107b" providerId="ADAL" clId="{51BD2A79-80D4-433F-A732-2B17722F1121}" dt="2021-11-14T00:21:44.760" v="479" actId="1076"/>
          <ac:picMkLst>
            <pc:docMk/>
            <pc:sldMk cId="3258344019" sldId="279"/>
            <ac:picMk id="2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8T14:26:53.191" v="2125" actId="1076"/>
          <ac:picMkLst>
            <pc:docMk/>
            <pc:sldMk cId="3258344019" sldId="279"/>
            <ac:picMk id="1026" creationId="{565D0BBD-2380-4332-B6C6-A69944B277AD}"/>
          </ac:picMkLst>
        </pc:pic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8" creationId="{00000000-0000-0000-0000-000000000000}"/>
          </ac:cxnSpMkLst>
        </pc:cxnChg>
        <pc:cxnChg chg="mod">
          <ac:chgData name="Weifeng Xu" userId="e7aed605-a3dd-4d5a-a692-a87037af107b" providerId="ADAL" clId="{51BD2A79-80D4-433F-A732-2B17722F1121}" dt="2021-11-14T00:21:44.760" v="479" actId="1076"/>
          <ac:cxnSpMkLst>
            <pc:docMk/>
            <pc:sldMk cId="3258344019" sldId="279"/>
            <ac:cxnSpMk id="9" creationId="{00000000-0000-0000-0000-000000000000}"/>
          </ac:cxnSpMkLst>
        </pc:cxnChg>
        <pc:cxnChg chg="add mod">
          <ac:chgData name="Weifeng Xu" userId="e7aed605-a3dd-4d5a-a692-a87037af107b" providerId="ADAL" clId="{51BD2A79-80D4-433F-A732-2B17722F1121}" dt="2021-11-15T03:57:51.780" v="1210" actId="14100"/>
          <ac:cxnSpMkLst>
            <pc:docMk/>
            <pc:sldMk cId="3258344019" sldId="279"/>
            <ac:cxnSpMk id="11" creationId="{189D8A6F-9250-42CE-8435-8662AEF18F7F}"/>
          </ac:cxnSpMkLst>
        </pc:cxnChg>
        <pc:cxnChg chg="add mod">
          <ac:chgData name="Weifeng Xu" userId="e7aed605-a3dd-4d5a-a692-a87037af107b" providerId="ADAL" clId="{51BD2A79-80D4-433F-A732-2B17722F1121}" dt="2021-11-18T14:30:37.932" v="2166" actId="13822"/>
          <ac:cxnSpMkLst>
            <pc:docMk/>
            <pc:sldMk cId="3258344019" sldId="279"/>
            <ac:cxnSpMk id="14" creationId="{7090EED6-D329-4BBE-85B1-DCD93F37A1DF}"/>
          </ac:cxnSpMkLst>
        </pc:cxnChg>
      </pc:sldChg>
      <pc:sldChg chg="modSp mod">
        <pc:chgData name="Weifeng Xu" userId="e7aed605-a3dd-4d5a-a692-a87037af107b" providerId="ADAL" clId="{51BD2A79-80D4-433F-A732-2B17722F1121}" dt="2021-11-14T02:48:56.628" v="614" actId="6549"/>
        <pc:sldMkLst>
          <pc:docMk/>
          <pc:sldMk cId="2958228393" sldId="280"/>
        </pc:sldMkLst>
        <pc:spChg chg="mod">
          <ac:chgData name="Weifeng Xu" userId="e7aed605-a3dd-4d5a-a692-a87037af107b" providerId="ADAL" clId="{51BD2A79-80D4-433F-A732-2B17722F1121}" dt="2021-11-14T02:48:56.628" v="614" actId="6549"/>
          <ac:spMkLst>
            <pc:docMk/>
            <pc:sldMk cId="2958228393" sldId="280"/>
            <ac:spMk id="4" creationId="{00000000-0000-0000-0000-000000000000}"/>
          </ac:spMkLst>
        </pc:spChg>
      </pc:sldChg>
      <pc:sldChg chg="modSp mod">
        <pc:chgData name="Weifeng Xu" userId="e7aed605-a3dd-4d5a-a692-a87037af107b" providerId="ADAL" clId="{51BD2A79-80D4-433F-A732-2B17722F1121}" dt="2021-11-19T01:08:49.300" v="3052" actId="27636"/>
        <pc:sldMkLst>
          <pc:docMk/>
          <pc:sldMk cId="241456241" sldId="281"/>
        </pc:sldMkLst>
        <pc:spChg chg="mod">
          <ac:chgData name="Weifeng Xu" userId="e7aed605-a3dd-4d5a-a692-a87037af107b" providerId="ADAL" clId="{51BD2A79-80D4-433F-A732-2B17722F1121}" dt="2021-11-14T00:24:00.634" v="495" actId="20577"/>
          <ac:spMkLst>
            <pc:docMk/>
            <pc:sldMk cId="241456241" sldId="281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8:49.300" v="3052" actId="27636"/>
          <ac:spMkLst>
            <pc:docMk/>
            <pc:sldMk cId="241456241" sldId="281"/>
            <ac:spMk id="3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8T17:34:41.060" v="2867" actId="1076"/>
          <ac:picMkLst>
            <pc:docMk/>
            <pc:sldMk cId="241456241" sldId="281"/>
            <ac:picMk id="4" creationId="{00000000-0000-0000-0000-000000000000}"/>
          </ac:picMkLst>
        </pc:picChg>
      </pc:sldChg>
      <pc:sldChg chg="addSp modSp mod">
        <pc:chgData name="Weifeng Xu" userId="e7aed605-a3dd-4d5a-a692-a87037af107b" providerId="ADAL" clId="{51BD2A79-80D4-433F-A732-2B17722F1121}" dt="2021-11-19T00:35:27.543" v="2993"/>
        <pc:sldMkLst>
          <pc:docMk/>
          <pc:sldMk cId="2302674784" sldId="282"/>
        </pc:sldMkLst>
        <pc:grpChg chg="mod">
          <ac:chgData name="Weifeng Xu" userId="e7aed605-a3dd-4d5a-a692-a87037af107b" providerId="ADAL" clId="{51BD2A79-80D4-433F-A732-2B17722F1121}" dt="2021-11-19T00:35:16.261" v="2989"/>
          <ac:grpSpMkLst>
            <pc:docMk/>
            <pc:sldMk cId="2302674784" sldId="282"/>
            <ac:grpSpMk id="7" creationId="{131FA6C1-4133-4EE6-AD40-1EA2F4F4CEF5}"/>
          </ac:grpSpMkLst>
        </pc:grpChg>
        <pc:grpChg chg="mod">
          <ac:chgData name="Weifeng Xu" userId="e7aed605-a3dd-4d5a-a692-a87037af107b" providerId="ADAL" clId="{51BD2A79-80D4-433F-A732-2B17722F1121}" dt="2021-11-19T00:35:27.543" v="2993"/>
          <ac:grpSpMkLst>
            <pc:docMk/>
            <pc:sldMk cId="2302674784" sldId="282"/>
            <ac:grpSpMk id="11" creationId="{28B03242-3BA6-4D71-93F7-CC315DAD53C8}"/>
          </ac:grpSpMkLst>
        </pc:grpChg>
        <pc:inkChg chg="add">
          <ac:chgData name="Weifeng Xu" userId="e7aed605-a3dd-4d5a-a692-a87037af107b" providerId="ADAL" clId="{51BD2A79-80D4-433F-A732-2B17722F1121}" dt="2021-11-19T00:35:11.589" v="2986" actId="9405"/>
          <ac:inkMkLst>
            <pc:docMk/>
            <pc:sldMk cId="2302674784" sldId="282"/>
            <ac:inkMk id="3" creationId="{D1F8F9E7-4951-4A25-89EA-FE6BC80F0071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4" creationId="{3FA2687C-1F97-4751-9FA9-D622CAC5F960}"/>
          </ac:inkMkLst>
        </pc:inkChg>
        <pc:inkChg chg="add mod">
          <ac:chgData name="Weifeng Xu" userId="e7aed605-a3dd-4d5a-a692-a87037af107b" providerId="ADAL" clId="{51BD2A79-80D4-433F-A732-2B17722F1121}" dt="2021-11-19T00:35:16.261" v="2989"/>
          <ac:inkMkLst>
            <pc:docMk/>
            <pc:sldMk cId="2302674784" sldId="282"/>
            <ac:inkMk id="6" creationId="{9CF04D4C-DCAA-47C5-AA3B-4506F47C0952}"/>
          </ac:inkMkLst>
        </pc:inkChg>
        <pc:inkChg chg="add">
          <ac:chgData name="Weifeng Xu" userId="e7aed605-a3dd-4d5a-a692-a87037af107b" providerId="ADAL" clId="{51BD2A79-80D4-433F-A732-2B17722F1121}" dt="2021-11-19T00:35:21.614" v="2990" actId="9405"/>
          <ac:inkMkLst>
            <pc:docMk/>
            <pc:sldMk cId="2302674784" sldId="282"/>
            <ac:inkMk id="8" creationId="{5AC1B0EA-33C0-4212-A529-F7167B714054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9" creationId="{CE10B1C5-3A5F-4519-B13F-CD94AB7A2495}"/>
          </ac:inkMkLst>
        </pc:inkChg>
        <pc:inkChg chg="add mod">
          <ac:chgData name="Weifeng Xu" userId="e7aed605-a3dd-4d5a-a692-a87037af107b" providerId="ADAL" clId="{51BD2A79-80D4-433F-A732-2B17722F1121}" dt="2021-11-19T00:35:27.543" v="2993"/>
          <ac:inkMkLst>
            <pc:docMk/>
            <pc:sldMk cId="2302674784" sldId="282"/>
            <ac:inkMk id="10" creationId="{AAB82229-53F9-458B-94EE-217F075906D9}"/>
          </ac:inkMkLst>
        </pc:inkChg>
      </pc:sldChg>
      <pc:sldChg chg="modSp mod">
        <pc:chgData name="Weifeng Xu" userId="e7aed605-a3dd-4d5a-a692-a87037af107b" providerId="ADAL" clId="{51BD2A79-80D4-433F-A732-2B17722F1121}" dt="2021-11-19T01:09:41.671" v="3080" actId="27636"/>
        <pc:sldMkLst>
          <pc:docMk/>
          <pc:sldMk cId="2685611999" sldId="283"/>
        </pc:sldMkLst>
        <pc:spChg chg="mod">
          <ac:chgData name="Weifeng Xu" userId="e7aed605-a3dd-4d5a-a692-a87037af107b" providerId="ADAL" clId="{51BD2A79-80D4-433F-A732-2B17722F1121}" dt="2021-11-19T01:09:41.671" v="3080" actId="27636"/>
          <ac:spMkLst>
            <pc:docMk/>
            <pc:sldMk cId="2685611999" sldId="283"/>
            <ac:spMk id="3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8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1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0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1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4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9T01:09:33.887" v="3078" actId="1036"/>
          <ac:spMkLst>
            <pc:docMk/>
            <pc:sldMk cId="2685611999" sldId="283"/>
            <ac:spMk id="26" creationId="{00000000-0000-0000-0000-000000000000}"/>
          </ac:spMkLst>
        </pc:spChg>
        <pc:cxnChg chg="mod">
          <ac:chgData name="Weifeng Xu" userId="e7aed605-a3dd-4d5a-a692-a87037af107b" providerId="ADAL" clId="{51BD2A79-80D4-433F-A732-2B17722F1121}" dt="2021-11-19T01:09:33.887" v="3078" actId="1036"/>
          <ac:cxnSpMkLst>
            <pc:docMk/>
            <pc:sldMk cId="2685611999" sldId="283"/>
            <ac:cxnSpMk id="28" creationId="{00000000-0000-0000-0000-000000000000}"/>
          </ac:cxnSpMkLst>
        </pc:cxnChg>
      </pc:sldChg>
      <pc:sldChg chg="addSp delSp modSp mod">
        <pc:chgData name="Weifeng Xu" userId="e7aed605-a3dd-4d5a-a692-a87037af107b" providerId="ADAL" clId="{51BD2A79-80D4-433F-A732-2B17722F1121}" dt="2021-11-19T00:25:19.061" v="2985"/>
        <pc:sldMkLst>
          <pc:docMk/>
          <pc:sldMk cId="3100267971" sldId="286"/>
        </pc:sldMkLst>
        <pc:spChg chg="del">
          <ac:chgData name="Weifeng Xu" userId="e7aed605-a3dd-4d5a-a692-a87037af107b" providerId="ADAL" clId="{51BD2A79-80D4-433F-A732-2B17722F1121}" dt="2021-11-19T00:22:41.221" v="2945" actId="478"/>
          <ac:spMkLst>
            <pc:docMk/>
            <pc:sldMk cId="3100267971" sldId="286"/>
            <ac:spMk id="7" creationId="{00000000-0000-0000-0000-000000000000}"/>
          </ac:spMkLst>
        </pc:spChg>
        <pc:grpChg chg="del mod">
          <ac:chgData name="Weifeng Xu" userId="e7aed605-a3dd-4d5a-a692-a87037af107b" providerId="ADAL" clId="{51BD2A79-80D4-433F-A732-2B17722F1121}" dt="2021-11-19T00:22:30.983" v="2944" actId="478"/>
          <ac:grpSpMkLst>
            <pc:docMk/>
            <pc:sldMk cId="3100267971" sldId="286"/>
            <ac:grpSpMk id="9" creationId="{302D54BA-6399-49CD-9968-14131EB48F20}"/>
          </ac:grpSpMkLst>
        </pc:grpChg>
        <pc:grpChg chg="del mod">
          <ac:chgData name="Weifeng Xu" userId="e7aed605-a3dd-4d5a-a692-a87037af107b" providerId="ADAL" clId="{51BD2A79-80D4-433F-A732-2B17722F1121}" dt="2021-11-19T00:22:29.536" v="2943" actId="478"/>
          <ac:grpSpMkLst>
            <pc:docMk/>
            <pc:sldMk cId="3100267971" sldId="286"/>
            <ac:grpSpMk id="13" creationId="{71F0956D-23A9-4D34-894C-35261E2F7ADA}"/>
          </ac:grpSpMkLst>
        </pc:grpChg>
        <pc:grpChg chg="mod">
          <ac:chgData name="Weifeng Xu" userId="e7aed605-a3dd-4d5a-a692-a87037af107b" providerId="ADAL" clId="{51BD2A79-80D4-433F-A732-2B17722F1121}" dt="2021-11-02T15:32:14.641" v="29"/>
          <ac:grpSpMkLst>
            <pc:docMk/>
            <pc:sldMk cId="3100267971" sldId="286"/>
            <ac:grpSpMk id="19" creationId="{73D29608-73B5-44B9-BE0C-A3F0302F3CC5}"/>
          </ac:grpSpMkLst>
        </pc:grpChg>
        <pc:grpChg chg="add del mod">
          <ac:chgData name="Weifeng Xu" userId="e7aed605-a3dd-4d5a-a692-a87037af107b" providerId="ADAL" clId="{51BD2A79-80D4-433F-A732-2B17722F1121}" dt="2021-11-19T00:24:44.189" v="2975"/>
          <ac:grpSpMkLst>
            <pc:docMk/>
            <pc:sldMk cId="3100267971" sldId="286"/>
            <ac:grpSpMk id="19" creationId="{8D9C349B-890C-4C7F-A728-CF22ECCAFDCE}"/>
          </ac:grpSpMkLst>
        </pc:grpChg>
        <pc:grpChg chg="del mod">
          <ac:chgData name="Weifeng Xu" userId="e7aed605-a3dd-4d5a-a692-a87037af107b" providerId="ADAL" clId="{51BD2A79-80D4-433F-A732-2B17722F1121}" dt="2021-11-02T15:32:41.999" v="46"/>
          <ac:grpSpMkLst>
            <pc:docMk/>
            <pc:sldMk cId="3100267971" sldId="286"/>
            <ac:grpSpMk id="24" creationId="{1472DA76-C24C-4AFE-A005-D169D2CE61C6}"/>
          </ac:grpSpMkLst>
        </pc:grpChg>
        <pc:grpChg chg="del mod">
          <ac:chgData name="Weifeng Xu" userId="e7aed605-a3dd-4d5a-a692-a87037af107b" providerId="ADAL" clId="{51BD2A79-80D4-433F-A732-2B17722F1121}" dt="2021-11-02T15:32:45.154" v="51"/>
          <ac:grpSpMkLst>
            <pc:docMk/>
            <pc:sldMk cId="3100267971" sldId="286"/>
            <ac:grpSpMk id="33" creationId="{694FCD89-0ED9-4773-A623-C961D62BAD58}"/>
          </ac:grpSpMkLst>
        </pc:grpChg>
        <pc:grpChg chg="del 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38" creationId="{70340F07-1B30-47AD-8AF0-F28C780FE0F2}"/>
          </ac:grpSpMkLst>
        </pc:grpChg>
        <pc:grpChg chg="mod">
          <ac:chgData name="Weifeng Xu" userId="e7aed605-a3dd-4d5a-a692-a87037af107b" providerId="ADAL" clId="{51BD2A79-80D4-433F-A732-2B17722F1121}" dt="2021-11-02T15:32:49.043" v="54"/>
          <ac:grpSpMkLst>
            <pc:docMk/>
            <pc:sldMk cId="3100267971" sldId="286"/>
            <ac:grpSpMk id="41" creationId="{A851F1D1-3ADC-4B5F-9516-11405E41623F}"/>
          </ac:grpSpMkLst>
        </pc:grpChg>
        <pc:grpChg chg="add del mod">
          <ac:chgData name="Weifeng Xu" userId="e7aed605-a3dd-4d5a-a692-a87037af107b" providerId="ADAL" clId="{51BD2A79-80D4-433F-A732-2B17722F1121}" dt="2021-11-19T00:24:43.149" v="2970"/>
          <ac:grpSpMkLst>
            <pc:docMk/>
            <pc:sldMk cId="3100267971" sldId="286"/>
            <ac:grpSpMk id="43" creationId="{4927A36D-E0A5-4735-8A89-7B5CD0295DF7}"/>
          </ac:grpSpMkLst>
        </pc:grpChg>
        <pc:grpChg chg="mod">
          <ac:chgData name="Weifeng Xu" userId="e7aed605-a3dd-4d5a-a692-a87037af107b" providerId="ADAL" clId="{51BD2A79-80D4-433F-A732-2B17722F1121}" dt="2021-11-19T00:25:02.884" v="2981"/>
          <ac:grpSpMkLst>
            <pc:docMk/>
            <pc:sldMk cId="3100267971" sldId="286"/>
            <ac:grpSpMk id="50" creationId="{7FA168DC-BF11-4E8A-B687-DE8B88A809FD}"/>
          </ac:grpSpMkLst>
        </pc:grpChg>
        <pc:grpChg chg="mod">
          <ac:chgData name="Weifeng Xu" userId="e7aed605-a3dd-4d5a-a692-a87037af107b" providerId="ADAL" clId="{51BD2A79-80D4-433F-A732-2B17722F1121}" dt="2021-11-19T00:25:19.061" v="2985"/>
          <ac:grpSpMkLst>
            <pc:docMk/>
            <pc:sldMk cId="3100267971" sldId="286"/>
            <ac:grpSpMk id="54" creationId="{FCE9B6BE-5E2A-454E-955D-1C41B1F1AEB9}"/>
          </ac:grpSpMkLst>
        </pc:grp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3" creationId="{3FAAEDC7-CCF0-4D2E-AA8D-BB927A61C412}"/>
          </ac:inkMkLst>
        </pc:inkChg>
        <pc:inkChg chg="add mod">
          <ac:chgData name="Weifeng Xu" userId="e7aed605-a3dd-4d5a-a692-a87037af107b" providerId="ADAL" clId="{51BD2A79-80D4-433F-A732-2B17722F1121}" dt="2021-11-02T15:29:48.613" v="16"/>
          <ac:inkMkLst>
            <pc:docMk/>
            <pc:sldMk cId="3100267971" sldId="286"/>
            <ac:inkMk id="6" creationId="{82D705F2-A448-405F-8ACB-65C0CF2EC281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0" creationId="{A5D1A757-2411-4347-8E7B-1BDC7A6ABD2C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1" creationId="{79AF26DE-4A18-493C-8E85-B48E7173BD48}"/>
          </ac:inkMkLst>
        </pc:inkChg>
        <pc:inkChg chg="add mod">
          <ac:chgData name="Weifeng Xu" userId="e7aed605-a3dd-4d5a-a692-a87037af107b" providerId="ADAL" clId="{51BD2A79-80D4-433F-A732-2B17722F1121}" dt="2021-11-02T15:30:10.175" v="20"/>
          <ac:inkMkLst>
            <pc:docMk/>
            <pc:sldMk cId="3100267971" sldId="286"/>
            <ac:inkMk id="12" creationId="{3C439289-2C40-4ED0-8DCD-053C8934EBB9}"/>
          </ac:inkMkLst>
        </pc:inkChg>
        <pc:inkChg chg="add del">
          <ac:chgData name="Weifeng Xu" userId="e7aed605-a3dd-4d5a-a692-a87037af107b" providerId="ADAL" clId="{51BD2A79-80D4-433F-A732-2B17722F1121}" dt="2021-11-02T15:31:43.642" v="22" actId="9405"/>
          <ac:inkMkLst>
            <pc:docMk/>
            <pc:sldMk cId="3100267971" sldId="286"/>
            <ac:inkMk id="14" creationId="{4738EB37-751F-469A-BF60-2AF0BBAA8A13}"/>
          </ac:inkMkLst>
        </pc:inkChg>
        <pc:inkChg chg="add del">
          <ac:chgData name="Weifeng Xu" userId="e7aed605-a3dd-4d5a-a692-a87037af107b" providerId="ADAL" clId="{51BD2A79-80D4-433F-A732-2B17722F1121}" dt="2021-11-19T00:23:01.414" v="2947" actId="9405"/>
          <ac:inkMkLst>
            <pc:docMk/>
            <pc:sldMk cId="3100267971" sldId="286"/>
            <ac:inkMk id="14" creationId="{7EB67273-5421-46F3-BD87-3F981C7A481F}"/>
          </ac:inkMkLst>
        </pc:inkChg>
        <pc:inkChg chg="add del mod">
          <ac:chgData name="Weifeng Xu" userId="e7aed605-a3dd-4d5a-a692-a87037af107b" providerId="ADAL" clId="{51BD2A79-80D4-433F-A732-2B17722F1121}" dt="2021-11-02T15:32:16.297" v="32" actId="9405"/>
          <ac:inkMkLst>
            <pc:docMk/>
            <pc:sldMk cId="3100267971" sldId="286"/>
            <ac:inkMk id="15" creationId="{1BEF57CD-8405-45F6-BA57-BC3DE2E25EF7}"/>
          </ac:inkMkLst>
        </pc:inkChg>
        <pc:inkChg chg="add del">
          <ac:chgData name="Weifeng Xu" userId="e7aed605-a3dd-4d5a-a692-a87037af107b" providerId="ADAL" clId="{51BD2A79-80D4-433F-A732-2B17722F1121}" dt="2021-11-19T00:23:15.317" v="2949" actId="9405"/>
          <ac:inkMkLst>
            <pc:docMk/>
            <pc:sldMk cId="3100267971" sldId="286"/>
            <ac:inkMk id="15" creationId="{6D1039FB-0182-49B5-96DC-E0DC02F56B5C}"/>
          </ac:inkMkLst>
        </pc:inkChg>
        <pc:inkChg chg="add del">
          <ac:chgData name="Weifeng Xu" userId="e7aed605-a3dd-4d5a-a692-a87037af107b" providerId="ADAL" clId="{51BD2A79-80D4-433F-A732-2B17722F1121}" dt="2021-11-19T00:24:45.205" v="2977" actId="9405"/>
          <ac:inkMkLst>
            <pc:docMk/>
            <pc:sldMk cId="3100267971" sldId="286"/>
            <ac:inkMk id="16" creationId="{AAC7603E-F5F2-427F-AA51-7565AA7F2C5F}"/>
          </ac:inkMkLst>
        </pc:inkChg>
        <pc:inkChg chg="add del mod">
          <ac:chgData name="Weifeng Xu" userId="e7aed605-a3dd-4d5a-a692-a87037af107b" providerId="ADAL" clId="{51BD2A79-80D4-433F-A732-2B17722F1121}" dt="2021-11-02T15:32:15.976" v="31" actId="9405"/>
          <ac:inkMkLst>
            <pc:docMk/>
            <pc:sldMk cId="3100267971" sldId="286"/>
            <ac:inkMk id="16" creationId="{B0D8E5DA-47E2-4DC4-9DA6-6EE623615B44}"/>
          </ac:inkMkLst>
        </pc:inkChg>
        <pc:inkChg chg="add del mod">
          <ac:chgData name="Weifeng Xu" userId="e7aed605-a3dd-4d5a-a692-a87037af107b" providerId="ADAL" clId="{51BD2A79-80D4-433F-A732-2B17722F1121}" dt="2021-11-19T00:24:44.564" v="2976" actId="9405"/>
          <ac:inkMkLst>
            <pc:docMk/>
            <pc:sldMk cId="3100267971" sldId="286"/>
            <ac:inkMk id="17" creationId="{C112BBFB-8CF0-412A-908E-7D893F7B879F}"/>
          </ac:inkMkLst>
        </pc:inkChg>
        <pc:inkChg chg="add del mod">
          <ac:chgData name="Weifeng Xu" userId="e7aed605-a3dd-4d5a-a692-a87037af107b" providerId="ADAL" clId="{51BD2A79-80D4-433F-A732-2B17722F1121}" dt="2021-11-02T15:32:15.601" v="30" actId="9405"/>
          <ac:inkMkLst>
            <pc:docMk/>
            <pc:sldMk cId="3100267971" sldId="286"/>
            <ac:inkMk id="17" creationId="{E6B6E346-B509-4441-8857-3AF270EEA791}"/>
          </ac:inkMkLst>
        </pc:inkChg>
        <pc:inkChg chg="add del mod">
          <ac:chgData name="Weifeng Xu" userId="e7aed605-a3dd-4d5a-a692-a87037af107b" providerId="ADAL" clId="{51BD2A79-80D4-433F-A732-2B17722F1121}" dt="2021-11-19T00:24:44.189" v="2975"/>
          <ac:inkMkLst>
            <pc:docMk/>
            <pc:sldMk cId="3100267971" sldId="286"/>
            <ac:inkMk id="18" creationId="{AFF889D3-B2CE-4406-BD7E-1419AF5363AE}"/>
          </ac:inkMkLst>
        </pc:inkChg>
        <pc:inkChg chg="add del mod">
          <ac:chgData name="Weifeng Xu" userId="e7aed605-a3dd-4d5a-a692-a87037af107b" providerId="ADAL" clId="{51BD2A79-80D4-433F-A732-2B17722F1121}" dt="2021-11-02T15:32:14.641" v="29"/>
          <ac:inkMkLst>
            <pc:docMk/>
            <pc:sldMk cId="3100267971" sldId="286"/>
            <ac:inkMk id="18" creationId="{D9C4145C-44C8-4C7D-A56C-E6814B882009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0" creationId="{EB670808-35E4-47CE-98DB-49C8B41E9C1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1" creationId="{79F215A7-CF3C-4AFF-9905-328E3203FA4B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2" creationId="{AEA9914C-BCE6-4831-A77F-03BAE81E51D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3" creationId="{7CE90FF1-4AC0-4B1C-8B54-D0068539D3DF}"/>
          </ac:inkMkLst>
        </pc:inkChg>
        <pc:inkChg chg="add del">
          <ac:chgData name="Weifeng Xu" userId="e7aed605-a3dd-4d5a-a692-a87037af107b" providerId="ADAL" clId="{51BD2A79-80D4-433F-A732-2B17722F1121}" dt="2021-11-19T00:24:43.764" v="2973" actId="9405"/>
          <ac:inkMkLst>
            <pc:docMk/>
            <pc:sldMk cId="3100267971" sldId="286"/>
            <ac:inkMk id="24" creationId="{748E475F-3147-44EC-BB82-6AB2BF4E6AE6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5" creationId="{862BAADB-58E3-48BE-B5AC-BB00769A52B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6" creationId="{AF76FEB1-A1ED-447C-A309-5888394A9ABA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7" creationId="{6A255A72-2E00-4542-ACBF-862D2C8A4A9E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8" creationId="{21978CB5-21E9-4A89-939A-5215A1CBDA5D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29" creationId="{2816B53F-7DC2-4749-9939-3D00446D1FD8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0" creationId="{084AC84F-F0A7-415C-AC3A-0547BDD5247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1" creationId="{B92948F3-BF56-4455-8416-7F3F4E93535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2" creationId="{7D5860C9-70B7-480F-9175-6AC80A300A89}"/>
          </ac:inkMkLst>
        </pc:inkChg>
        <pc:inkChg chg="add del mod">
          <ac:chgData name="Weifeng Xu" userId="e7aed605-a3dd-4d5a-a692-a87037af107b" providerId="ADAL" clId="{51BD2A79-80D4-433F-A732-2B17722F1121}" dt="2021-11-19T00:24:43.524" v="2972" actId="9405"/>
          <ac:inkMkLst>
            <pc:docMk/>
            <pc:sldMk cId="3100267971" sldId="286"/>
            <ac:inkMk id="33" creationId="{F495EC6C-E62A-4994-A474-D3ED68C0EE3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4" creationId="{10D20B11-276B-4471-9EFC-A2EA62817222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5" creationId="{5781D39B-F71C-464D-ADC6-89A9F8D6FBFC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6" creationId="{8B79927F-301B-4163-9623-D9CECBBF1D2F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7" creationId="{C9C0D2C4-E4F1-4ADB-A036-0F2EBBDE8B89}"/>
          </ac:inkMkLst>
        </pc:inkChg>
        <pc:inkChg chg="add del mod">
          <ac:chgData name="Weifeng Xu" userId="e7aed605-a3dd-4d5a-a692-a87037af107b" providerId="ADAL" clId="{51BD2A79-80D4-433F-A732-2B17722F1121}" dt="2021-11-19T00:24:43.308" v="2971" actId="9405"/>
          <ac:inkMkLst>
            <pc:docMk/>
            <pc:sldMk cId="3100267971" sldId="286"/>
            <ac:inkMk id="38" creationId="{F90F7B47-6BAD-4C1D-A92B-2317BA47EAF5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39" creationId="{0B7D127A-A831-4928-8665-F81D65CE3473}"/>
          </ac:inkMkLst>
        </pc:inkChg>
        <pc:inkChg chg="add mod">
          <ac:chgData name="Weifeng Xu" userId="e7aed605-a3dd-4d5a-a692-a87037af107b" providerId="ADAL" clId="{51BD2A79-80D4-433F-A732-2B17722F1121}" dt="2021-11-02T15:32:49.043" v="54"/>
          <ac:inkMkLst>
            <pc:docMk/>
            <pc:sldMk cId="3100267971" sldId="286"/>
            <ac:inkMk id="40" creationId="{5A85BA83-1621-47A5-941F-669574FEA381}"/>
          </ac:inkMkLst>
        </pc:inkChg>
        <pc:inkChg chg="add del mod">
          <ac:chgData name="Weifeng Xu" userId="e7aed605-a3dd-4d5a-a692-a87037af107b" providerId="ADAL" clId="{51BD2A79-80D4-433F-A732-2B17722F1121}" dt="2021-11-19T00:24:43.149" v="2970"/>
          <ac:inkMkLst>
            <pc:docMk/>
            <pc:sldMk cId="3100267971" sldId="286"/>
            <ac:inkMk id="42" creationId="{9A0BBD1B-155C-4435-99AE-02E2841BD4AF}"/>
          </ac:inkMkLst>
        </pc:inkChg>
        <pc:inkChg chg="add del">
          <ac:chgData name="Weifeng Xu" userId="e7aed605-a3dd-4d5a-a692-a87037af107b" providerId="ADAL" clId="{51BD2A79-80D4-433F-A732-2B17722F1121}" dt="2021-11-19T00:24:42.828" v="2968" actId="9405"/>
          <ac:inkMkLst>
            <pc:docMk/>
            <pc:sldMk cId="3100267971" sldId="286"/>
            <ac:inkMk id="44" creationId="{88914547-11D7-46AD-AEB6-76FF99BAE10E}"/>
          </ac:inkMkLst>
        </pc:inkChg>
        <pc:inkChg chg="add del">
          <ac:chgData name="Weifeng Xu" userId="e7aed605-a3dd-4d5a-a692-a87037af107b" providerId="ADAL" clId="{51BD2A79-80D4-433F-A732-2B17722F1121}" dt="2021-11-19T00:24:42.468" v="2967" actId="9405"/>
          <ac:inkMkLst>
            <pc:docMk/>
            <pc:sldMk cId="3100267971" sldId="286"/>
            <ac:inkMk id="45" creationId="{2A0B8E74-1160-4621-913F-64EF46E493D5}"/>
          </ac:inkMkLst>
        </pc:inkChg>
        <pc:inkChg chg="add del">
          <ac:chgData name="Weifeng Xu" userId="e7aed605-a3dd-4d5a-a692-a87037af107b" providerId="ADAL" clId="{51BD2A79-80D4-433F-A732-2B17722F1121}" dt="2021-11-19T00:24:42.117" v="2966" actId="9405"/>
          <ac:inkMkLst>
            <pc:docMk/>
            <pc:sldMk cId="3100267971" sldId="286"/>
            <ac:inkMk id="46" creationId="{526E6190-88A8-4655-9A49-2353FF196154}"/>
          </ac:inkMkLst>
        </pc:inkChg>
        <pc:inkChg chg="add">
          <ac:chgData name="Weifeng Xu" userId="e7aed605-a3dd-4d5a-a692-a87037af107b" providerId="ADAL" clId="{51BD2A79-80D4-433F-A732-2B17722F1121}" dt="2021-11-19T00:24:54.270" v="2978" actId="9405"/>
          <ac:inkMkLst>
            <pc:docMk/>
            <pc:sldMk cId="3100267971" sldId="286"/>
            <ac:inkMk id="47" creationId="{53FFE371-EACC-4C86-BEA5-4443029D5950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8" creationId="{DAF3739D-5575-4012-97A5-4CB2BC24990A}"/>
          </ac:inkMkLst>
        </pc:inkChg>
        <pc:inkChg chg="add mod">
          <ac:chgData name="Weifeng Xu" userId="e7aed605-a3dd-4d5a-a692-a87037af107b" providerId="ADAL" clId="{51BD2A79-80D4-433F-A732-2B17722F1121}" dt="2021-11-19T00:25:02.884" v="2981"/>
          <ac:inkMkLst>
            <pc:docMk/>
            <pc:sldMk cId="3100267971" sldId="286"/>
            <ac:inkMk id="49" creationId="{8F80DE60-E2EE-4D50-B9ED-1B838AA034B9}"/>
          </ac:inkMkLst>
        </pc:inkChg>
        <pc:inkChg chg="add">
          <ac:chgData name="Weifeng Xu" userId="e7aed605-a3dd-4d5a-a692-a87037af107b" providerId="ADAL" clId="{51BD2A79-80D4-433F-A732-2B17722F1121}" dt="2021-11-19T00:25:12.302" v="2982" actId="9405"/>
          <ac:inkMkLst>
            <pc:docMk/>
            <pc:sldMk cId="3100267971" sldId="286"/>
            <ac:inkMk id="51" creationId="{7280F5B7-987B-496E-A1F1-94EE5712C50F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2" creationId="{791C0F4C-5DD1-437E-9D9C-373A41FDE990}"/>
          </ac:inkMkLst>
        </pc:inkChg>
        <pc:inkChg chg="add mod">
          <ac:chgData name="Weifeng Xu" userId="e7aed605-a3dd-4d5a-a692-a87037af107b" providerId="ADAL" clId="{51BD2A79-80D4-433F-A732-2B17722F1121}" dt="2021-11-19T00:25:19.061" v="2985"/>
          <ac:inkMkLst>
            <pc:docMk/>
            <pc:sldMk cId="3100267971" sldId="286"/>
            <ac:inkMk id="53" creationId="{2A69DA46-99C5-4282-BB81-03A445203F89}"/>
          </ac:inkMkLst>
        </pc:inkChg>
      </pc:sldChg>
      <pc:sldChg chg="addSp delSp modSp mod">
        <pc:chgData name="Weifeng Xu" userId="e7aed605-a3dd-4d5a-a692-a87037af107b" providerId="ADAL" clId="{51BD2A79-80D4-433F-A732-2B17722F1121}" dt="2021-11-19T00:36:31.813" v="3012"/>
        <pc:sldMkLst>
          <pc:docMk/>
          <pc:sldMk cId="2166721562" sldId="287"/>
        </pc:sldMkLst>
        <pc:spChg chg="del">
          <ac:chgData name="Weifeng Xu" userId="e7aed605-a3dd-4d5a-a692-a87037af107b" providerId="ADAL" clId="{51BD2A79-80D4-433F-A732-2B17722F1121}" dt="2021-11-19T00:35:55.581" v="2999" actId="478"/>
          <ac:spMkLst>
            <pc:docMk/>
            <pc:sldMk cId="2166721562" sldId="287"/>
            <ac:spMk id="4" creationId="{00000000-0000-0000-0000-000000000000}"/>
          </ac:spMkLst>
        </pc:spChg>
        <pc:spChg chg="del">
          <ac:chgData name="Weifeng Xu" userId="e7aed605-a3dd-4d5a-a692-a87037af107b" providerId="ADAL" clId="{51BD2A79-80D4-433F-A732-2B17722F1121}" dt="2021-11-19T00:35:44.942" v="2994" actId="478"/>
          <ac:spMkLst>
            <pc:docMk/>
            <pc:sldMk cId="2166721562" sldId="287"/>
            <ac:spMk id="5" creationId="{00000000-0000-0000-0000-000000000000}"/>
          </ac:spMkLst>
        </pc:spChg>
        <pc:grpChg chg="mod">
          <ac:chgData name="Weifeng Xu" userId="e7aed605-a3dd-4d5a-a692-a87037af107b" providerId="ADAL" clId="{51BD2A79-80D4-433F-A732-2B17722F1121}" dt="2021-11-19T00:36:15.749" v="3003"/>
          <ac:grpSpMkLst>
            <pc:docMk/>
            <pc:sldMk cId="2166721562" sldId="287"/>
            <ac:grpSpMk id="9" creationId="{47F1F0B7-C77B-4106-8F89-C086ED1D6EC3}"/>
          </ac:grpSpMkLst>
        </pc:grpChg>
        <pc:grpChg chg="mod">
          <ac:chgData name="Weifeng Xu" userId="e7aed605-a3dd-4d5a-a692-a87037af107b" providerId="ADAL" clId="{51BD2A79-80D4-433F-A732-2B17722F1121}" dt="2021-11-19T00:36:27.414" v="3009"/>
          <ac:grpSpMkLst>
            <pc:docMk/>
            <pc:sldMk cId="2166721562" sldId="287"/>
            <ac:grpSpMk id="13" creationId="{19A16D77-9E67-4F16-A261-9C225DC73D22}"/>
          </ac:grpSpMkLst>
        </pc:grpChg>
        <pc:grpChg chg="mod">
          <ac:chgData name="Weifeng Xu" userId="e7aed605-a3dd-4d5a-a692-a87037af107b" providerId="ADAL" clId="{51BD2A79-80D4-433F-A732-2B17722F1121}" dt="2021-11-19T00:36:31.813" v="3012"/>
          <ac:grpSpMkLst>
            <pc:docMk/>
            <pc:sldMk cId="2166721562" sldId="287"/>
            <ac:grpSpMk id="16" creationId="{E9C0C3DA-C41F-4099-8E2F-2C462A6106FD}"/>
          </ac:grpSpMkLst>
        </pc:grpChg>
        <pc:picChg chg="add del">
          <ac:chgData name="Weifeng Xu" userId="e7aed605-a3dd-4d5a-a692-a87037af107b" providerId="ADAL" clId="{51BD2A79-80D4-433F-A732-2B17722F1121}" dt="2021-11-19T00:35:52.215" v="2998" actId="478"/>
          <ac:picMkLst>
            <pc:docMk/>
            <pc:sldMk cId="2166721562" sldId="287"/>
            <ac:picMk id="3" creationId="{00000000-0000-0000-0000-000000000000}"/>
          </ac:picMkLst>
        </pc:picChg>
        <pc:inkChg chg="add">
          <ac:chgData name="Weifeng Xu" userId="e7aed605-a3dd-4d5a-a692-a87037af107b" providerId="ADAL" clId="{51BD2A79-80D4-433F-A732-2B17722F1121}" dt="2021-11-19T00:36:10.649" v="3000" actId="9405"/>
          <ac:inkMkLst>
            <pc:docMk/>
            <pc:sldMk cId="2166721562" sldId="287"/>
            <ac:inkMk id="6" creationId="{D7CCB635-BD4C-4587-9E48-61DB0D48989B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7" creationId="{892B43E5-D404-4394-B6E5-080EB036717F}"/>
          </ac:inkMkLst>
        </pc:inkChg>
        <pc:inkChg chg="add mod">
          <ac:chgData name="Weifeng Xu" userId="e7aed605-a3dd-4d5a-a692-a87037af107b" providerId="ADAL" clId="{51BD2A79-80D4-433F-A732-2B17722F1121}" dt="2021-11-19T00:36:15.749" v="3003"/>
          <ac:inkMkLst>
            <pc:docMk/>
            <pc:sldMk cId="2166721562" sldId="287"/>
            <ac:inkMk id="8" creationId="{F3120A0E-17D7-49D7-B7F3-131892EE13D0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0" creationId="{199E8F23-7E76-41F7-8566-75800F79A927}"/>
          </ac:inkMkLst>
        </pc:inkChg>
        <pc:inkChg chg="add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1" creationId="{5433CAD7-3125-410E-96C3-7BB564582750}"/>
          </ac:inkMkLst>
        </pc:inkChg>
        <pc:inkChg chg="add del mod">
          <ac:chgData name="Weifeng Xu" userId="e7aed605-a3dd-4d5a-a692-a87037af107b" providerId="ADAL" clId="{51BD2A79-80D4-433F-A732-2B17722F1121}" dt="2021-11-19T00:36:27.414" v="3009"/>
          <ac:inkMkLst>
            <pc:docMk/>
            <pc:sldMk cId="2166721562" sldId="287"/>
            <ac:inkMk id="12" creationId="{101919BA-69ED-4FF4-B18E-2099181AB5C1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4" creationId="{FF4A445B-5DCC-47AE-AD9D-2990EA5C2779}"/>
          </ac:inkMkLst>
        </pc:inkChg>
        <pc:inkChg chg="add mod">
          <ac:chgData name="Weifeng Xu" userId="e7aed605-a3dd-4d5a-a692-a87037af107b" providerId="ADAL" clId="{51BD2A79-80D4-433F-A732-2B17722F1121}" dt="2021-11-19T00:36:31.813" v="3012"/>
          <ac:inkMkLst>
            <pc:docMk/>
            <pc:sldMk cId="2166721562" sldId="287"/>
            <ac:inkMk id="15" creationId="{D9393DE4-6666-44E1-8A3C-B6BEB6BC7938}"/>
          </ac:inkMkLst>
        </pc:inkChg>
      </pc:sldChg>
      <pc:sldChg chg="modSp mod">
        <pc:chgData name="Weifeng Xu" userId="e7aed605-a3dd-4d5a-a692-a87037af107b" providerId="ADAL" clId="{51BD2A79-80D4-433F-A732-2B17722F1121}" dt="2021-11-16T04:15:10.283" v="1773" actId="6549"/>
        <pc:sldMkLst>
          <pc:docMk/>
          <pc:sldMk cId="1994611351" sldId="288"/>
        </pc:sldMkLst>
        <pc:spChg chg="mod">
          <ac:chgData name="Weifeng Xu" userId="e7aed605-a3dd-4d5a-a692-a87037af107b" providerId="ADAL" clId="{51BD2A79-80D4-433F-A732-2B17722F1121}" dt="2021-11-16T04:15:10.283" v="1773" actId="6549"/>
          <ac:spMkLst>
            <pc:docMk/>
            <pc:sldMk cId="1994611351" sldId="288"/>
            <ac:spMk id="2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6T04:15:17.090" v="1776" actId="20577"/>
        <pc:sldMkLst>
          <pc:docMk/>
          <pc:sldMk cId="2594424334" sldId="289"/>
        </pc:sldMkLst>
        <pc:spChg chg="mod">
          <ac:chgData name="Weifeng Xu" userId="e7aed605-a3dd-4d5a-a692-a87037af107b" providerId="ADAL" clId="{51BD2A79-80D4-433F-A732-2B17722F1121}" dt="2021-11-16T04:15:17.090" v="1776" actId="20577"/>
          <ac:spMkLst>
            <pc:docMk/>
            <pc:sldMk cId="2594424334" sldId="289"/>
            <ac:spMk id="2" creationId="{00000000-0000-0000-0000-000000000000}"/>
          </ac:spMkLst>
        </pc:spChg>
        <pc:picChg chg="mod">
          <ac:chgData name="Weifeng Xu" userId="e7aed605-a3dd-4d5a-a692-a87037af107b" providerId="ADAL" clId="{51BD2A79-80D4-433F-A732-2B17722F1121}" dt="2021-11-14T01:09:50.668" v="515" actId="1076"/>
          <ac:picMkLst>
            <pc:docMk/>
            <pc:sldMk cId="2594424334" sldId="289"/>
            <ac:picMk id="3" creationId="{00000000-0000-0000-0000-000000000000}"/>
          </ac:picMkLst>
        </pc:picChg>
        <pc:picChg chg="add del mod">
          <ac:chgData name="Weifeng Xu" userId="e7aed605-a3dd-4d5a-a692-a87037af107b" providerId="ADAL" clId="{51BD2A79-80D4-433F-A732-2B17722F1121}" dt="2021-11-14T01:09:52.752" v="516" actId="21"/>
          <ac:picMkLst>
            <pc:docMk/>
            <pc:sldMk cId="2594424334" sldId="289"/>
            <ac:picMk id="5" creationId="{2CFF3431-04F3-445C-97C4-FF8EF3CD3148}"/>
          </ac:picMkLst>
        </pc:picChg>
      </pc:sldChg>
      <pc:sldChg chg="addSp modSp mod">
        <pc:chgData name="Weifeng Xu" userId="e7aed605-a3dd-4d5a-a692-a87037af107b" providerId="ADAL" clId="{51BD2A79-80D4-433F-A732-2B17722F1121}" dt="2021-11-16T04:15:23.281" v="1779" actId="20577"/>
        <pc:sldMkLst>
          <pc:docMk/>
          <pc:sldMk cId="3121959192" sldId="290"/>
        </pc:sldMkLst>
        <pc:spChg chg="mod">
          <ac:chgData name="Weifeng Xu" userId="e7aed605-a3dd-4d5a-a692-a87037af107b" providerId="ADAL" clId="{51BD2A79-80D4-433F-A732-2B17722F1121}" dt="2021-11-16T04:15:23.281" v="1779" actId="20577"/>
          <ac:spMkLst>
            <pc:docMk/>
            <pc:sldMk cId="3121959192" sldId="290"/>
            <ac:spMk id="2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4:00:25.443" v="1530" actId="20577"/>
          <ac:spMkLst>
            <pc:docMk/>
            <pc:sldMk cId="3121959192" sldId="290"/>
            <ac:spMk id="4" creationId="{00000000-0000-0000-0000-000000000000}"/>
          </ac:spMkLst>
        </pc:spChg>
        <pc:spChg chg="add mod">
          <ac:chgData name="Weifeng Xu" userId="e7aed605-a3dd-4d5a-a692-a87037af107b" providerId="ADAL" clId="{51BD2A79-80D4-433F-A732-2B17722F1121}" dt="2021-11-15T19:37:53.282" v="1604" actId="20577"/>
          <ac:spMkLst>
            <pc:docMk/>
            <pc:sldMk cId="3121959192" sldId="290"/>
            <ac:spMk id="5" creationId="{46DC0859-82DE-4A10-8CC2-5B9684199107}"/>
          </ac:spMkLst>
        </pc:spChg>
        <pc:spChg chg="add mod">
          <ac:chgData name="Weifeng Xu" userId="e7aed605-a3dd-4d5a-a692-a87037af107b" providerId="ADAL" clId="{51BD2A79-80D4-433F-A732-2B17722F1121}" dt="2021-11-14T01:12:15.531" v="586" actId="108"/>
          <ac:spMkLst>
            <pc:docMk/>
            <pc:sldMk cId="3121959192" sldId="290"/>
            <ac:spMk id="11" creationId="{EB873BB0-F3FD-4D6B-81BD-83FBDD481AC9}"/>
          </ac:spMkLst>
        </pc:spChg>
        <pc:picChg chg="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3" creationId="{00000000-0000-0000-0000-000000000000}"/>
          </ac:picMkLst>
        </pc:picChg>
        <pc:picChg chg="add mod">
          <ac:chgData name="Weifeng Xu" userId="e7aed605-a3dd-4d5a-a692-a87037af107b" providerId="ADAL" clId="{51BD2A79-80D4-433F-A732-2B17722F1121}" dt="2021-11-14T01:11:09.747" v="525" actId="1076"/>
          <ac:picMkLst>
            <pc:docMk/>
            <pc:sldMk cId="3121959192" sldId="290"/>
            <ac:picMk id="6" creationId="{FD6140CA-B1AD-47D5-BAC9-B47425E7C022}"/>
          </ac:picMkLst>
        </pc:picChg>
        <pc:cxnChg chg="add mod">
          <ac:chgData name="Weifeng Xu" userId="e7aed605-a3dd-4d5a-a692-a87037af107b" providerId="ADAL" clId="{51BD2A79-80D4-433F-A732-2B17722F1121}" dt="2021-11-14T01:11:21.031" v="529" actId="14100"/>
          <ac:cxnSpMkLst>
            <pc:docMk/>
            <pc:sldMk cId="3121959192" sldId="290"/>
            <ac:cxnSpMk id="8" creationId="{E0D86EFB-6E49-4F3D-9822-CFF33D1C783A}"/>
          </ac:cxnSpMkLst>
        </pc:cxnChg>
      </pc:sldChg>
      <pc:sldChg chg="modSp mod">
        <pc:chgData name="Weifeng Xu" userId="e7aed605-a3dd-4d5a-a692-a87037af107b" providerId="ADAL" clId="{51BD2A79-80D4-433F-A732-2B17722F1121}" dt="2021-11-16T04:15:59.049" v="1785" actId="20577"/>
        <pc:sldMkLst>
          <pc:docMk/>
          <pc:sldMk cId="1778141131" sldId="291"/>
        </pc:sldMkLst>
        <pc:spChg chg="mod">
          <ac:chgData name="Weifeng Xu" userId="e7aed605-a3dd-4d5a-a692-a87037af107b" providerId="ADAL" clId="{51BD2A79-80D4-433F-A732-2B17722F1121}" dt="2021-11-16T04:15:59.049" v="1785" actId="20577"/>
          <ac:spMkLst>
            <pc:docMk/>
            <pc:sldMk cId="1778141131" sldId="291"/>
            <ac:spMk id="3" creationId="{00000000-0000-0000-0000-000000000000}"/>
          </ac:spMkLst>
        </pc:spChg>
      </pc:sldChg>
      <pc:sldChg chg="addSp delSp modSp mod">
        <pc:chgData name="Weifeng Xu" userId="e7aed605-a3dd-4d5a-a692-a87037af107b" providerId="ADAL" clId="{51BD2A79-80D4-433F-A732-2B17722F1121}" dt="2021-11-18T15:30:38.499" v="2181" actId="6549"/>
        <pc:sldMkLst>
          <pc:docMk/>
          <pc:sldMk cId="1521722421" sldId="295"/>
        </pc:sldMkLst>
        <pc:spChg chg="add mod">
          <ac:chgData name="Weifeng Xu" userId="e7aed605-a3dd-4d5a-a692-a87037af107b" providerId="ADAL" clId="{51BD2A79-80D4-433F-A732-2B17722F1121}" dt="2021-11-18T15:30:38.499" v="2181" actId="6549"/>
          <ac:spMkLst>
            <pc:docMk/>
            <pc:sldMk cId="1521722421" sldId="295"/>
            <ac:spMk id="2" creationId="{DA8DCC15-4919-4F3D-BD93-DB467CD770BC}"/>
          </ac:spMkLst>
        </pc:spChg>
        <pc:spChg chg="mod">
          <ac:chgData name="Weifeng Xu" userId="e7aed605-a3dd-4d5a-a692-a87037af107b" providerId="ADAL" clId="{51BD2A79-80D4-433F-A732-2B17722F1121}" dt="2021-11-18T15:29:57.260" v="2167" actId="20577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0:52.092" v="1644" actId="1035"/>
          <ac:spMkLst>
            <pc:docMk/>
            <pc:sldMk cId="1521722421" sldId="295"/>
            <ac:spMk id="9" creationId="{00000000-0000-0000-0000-000000000000}"/>
          </ac:spMkLst>
        </pc:spChg>
        <pc:spChg chg="mod">
          <ac:chgData name="Weifeng Xu" userId="e7aed605-a3dd-4d5a-a692-a87037af107b" providerId="ADAL" clId="{51BD2A79-80D4-433F-A732-2B17722F1121}" dt="2021-11-15T19:46:06.689" v="1719" actId="1076"/>
          <ac:spMkLst>
            <pc:docMk/>
            <pc:sldMk cId="1521722421" sldId="295"/>
            <ac:spMk id="10" creationId="{F792FFCF-1741-4B2B-A2E7-5F8E3FC9741D}"/>
          </ac:spMkLst>
        </pc:spChg>
        <pc:spChg chg="add del mod">
          <ac:chgData name="Weifeng Xu" userId="e7aed605-a3dd-4d5a-a692-a87037af107b" providerId="ADAL" clId="{51BD2A79-80D4-433F-A732-2B17722F1121}" dt="2021-11-18T14:12:50.881" v="2029" actId="478"/>
          <ac:spMkLst>
            <pc:docMk/>
            <pc:sldMk cId="1521722421" sldId="295"/>
            <ac:spMk id="11" creationId="{07B03380-94C4-49B9-A212-E3CD2DDB8335}"/>
          </ac:spMkLst>
        </pc:sp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51BD2A79-80D4-433F-A732-2B17722F1121}" dt="2021-11-15T19:40:52.092" v="1644" actId="1035"/>
          <ac:picMkLst>
            <pc:docMk/>
            <pc:sldMk cId="1521722421" sldId="295"/>
            <ac:picMk id="8" creationId="{00000000-0000-0000-0000-000000000000}"/>
          </ac:picMkLst>
        </pc:picChg>
      </pc:sldChg>
      <pc:sldChg chg="addSp delSp modSp new mod modClrScheme chgLayout">
        <pc:chgData name="Weifeng Xu" userId="e7aed605-a3dd-4d5a-a692-a87037af107b" providerId="ADAL" clId="{51BD2A79-80D4-433F-A732-2B17722F1121}" dt="2021-11-14T00:46:53.925" v="511" actId="14100"/>
        <pc:sldMkLst>
          <pc:docMk/>
          <pc:sldMk cId="3214848709" sldId="297"/>
        </pc:sldMkLst>
        <pc:spChg chg="del">
          <ac:chgData name="Weifeng Xu" userId="e7aed605-a3dd-4d5a-a692-a87037af107b" providerId="ADAL" clId="{51BD2A79-80D4-433F-A732-2B17722F1121}" dt="2021-11-14T00:45:34.657" v="498" actId="700"/>
          <ac:spMkLst>
            <pc:docMk/>
            <pc:sldMk cId="3214848709" sldId="297"/>
            <ac:spMk id="2" creationId="{909288DF-3FD8-4856-A551-1243B9882377}"/>
          </ac:spMkLst>
        </pc:spChg>
        <pc:picChg chg="add mod">
          <ac:chgData name="Weifeng Xu" userId="e7aed605-a3dd-4d5a-a692-a87037af107b" providerId="ADAL" clId="{51BD2A79-80D4-433F-A732-2B17722F1121}" dt="2021-11-14T00:46:53.925" v="511" actId="14100"/>
          <ac:picMkLst>
            <pc:docMk/>
            <pc:sldMk cId="3214848709" sldId="297"/>
            <ac:picMk id="4" creationId="{EF937508-AC11-4D65-ABFC-F1D753E49C10}"/>
          </ac:picMkLst>
        </pc:picChg>
        <pc:picChg chg="add mod">
          <ac:chgData name="Weifeng Xu" userId="e7aed605-a3dd-4d5a-a692-a87037af107b" providerId="ADAL" clId="{51BD2A79-80D4-433F-A732-2B17722F1121}" dt="2021-11-14T00:46:48.234" v="510" actId="1076"/>
          <ac:picMkLst>
            <pc:docMk/>
            <pc:sldMk cId="3214848709" sldId="297"/>
            <ac:picMk id="6" creationId="{79B0E311-F663-4940-B573-9775E21DE0F8}"/>
          </ac:picMkLst>
        </pc:picChg>
      </pc:sldChg>
      <pc:sldChg chg="addSp modSp new mod modNotesTx">
        <pc:chgData name="Weifeng Xu" userId="e7aed605-a3dd-4d5a-a692-a87037af107b" providerId="ADAL" clId="{51BD2A79-80D4-433F-A732-2B17722F1121}" dt="2021-11-15T19:38:46.493" v="1625"/>
        <pc:sldMkLst>
          <pc:docMk/>
          <pc:sldMk cId="838942532" sldId="298"/>
        </pc:sldMkLst>
        <pc:spChg chg="mod">
          <ac:chgData name="Weifeng Xu" userId="e7aed605-a3dd-4d5a-a692-a87037af107b" providerId="ADAL" clId="{51BD2A79-80D4-433F-A732-2B17722F1121}" dt="2021-11-15T19:38:19.659" v="1624" actId="20577"/>
          <ac:spMkLst>
            <pc:docMk/>
            <pc:sldMk cId="838942532" sldId="298"/>
            <ac:spMk id="2" creationId="{1DEE7DB2-6068-4BFF-92DB-BA1AE7C4714C}"/>
          </ac:spMkLst>
        </pc:spChg>
        <pc:picChg chg="add mod">
          <ac:chgData name="Weifeng Xu" userId="e7aed605-a3dd-4d5a-a692-a87037af107b" providerId="ADAL" clId="{51BD2A79-80D4-433F-A732-2B17722F1121}" dt="2021-11-14T01:27:55.941" v="602" actId="1440"/>
          <ac:picMkLst>
            <pc:docMk/>
            <pc:sldMk cId="838942532" sldId="298"/>
            <ac:picMk id="4" creationId="{E96077FD-B274-4BA9-827A-68AFAB6092BD}"/>
          </ac:picMkLst>
        </pc:picChg>
      </pc:sldChg>
      <pc:sldChg chg="modSp new del mod modNotesTx">
        <pc:chgData name="Weifeng Xu" userId="e7aed605-a3dd-4d5a-a692-a87037af107b" providerId="ADAL" clId="{51BD2A79-80D4-433F-A732-2B17722F1121}" dt="2021-11-16T04:18:33.687" v="1920" actId="47"/>
        <pc:sldMkLst>
          <pc:docMk/>
          <pc:sldMk cId="1867610848" sldId="299"/>
        </pc:sldMkLst>
        <pc:spChg chg="mod">
          <ac:chgData name="Weifeng Xu" userId="e7aed605-a3dd-4d5a-a692-a87037af107b" providerId="ADAL" clId="{51BD2A79-80D4-433F-A732-2B17722F1121}" dt="2021-11-15T04:07:25.625" v="1214" actId="20577"/>
          <ac:spMkLst>
            <pc:docMk/>
            <pc:sldMk cId="1867610848" sldId="299"/>
            <ac:spMk id="2" creationId="{113829AC-AFF3-4953-A0CD-DF2FAEA37425}"/>
          </ac:spMkLst>
        </pc:spChg>
      </pc:sldChg>
      <pc:sldChg chg="addSp delSp modSp new mod modClrScheme chgLayout">
        <pc:chgData name="Weifeng Xu" userId="e7aed605-a3dd-4d5a-a692-a87037af107b" providerId="ADAL" clId="{51BD2A79-80D4-433F-A732-2B17722F1121}" dt="2021-11-14T01:26:22.383" v="597" actId="1076"/>
        <pc:sldMkLst>
          <pc:docMk/>
          <pc:sldMk cId="563126584" sldId="300"/>
        </pc:sldMkLst>
        <pc:spChg chg="del">
          <ac:chgData name="Weifeng Xu" userId="e7aed605-a3dd-4d5a-a692-a87037af107b" providerId="ADAL" clId="{51BD2A79-80D4-433F-A732-2B17722F1121}" dt="2021-11-14T01:26:07.695" v="593" actId="700"/>
          <ac:spMkLst>
            <pc:docMk/>
            <pc:sldMk cId="563126584" sldId="300"/>
            <ac:spMk id="2" creationId="{EE35E807-2FD0-452D-8A72-1DB88A07FD89}"/>
          </ac:spMkLst>
        </pc:spChg>
        <pc:picChg chg="add mod">
          <ac:chgData name="Weifeng Xu" userId="e7aed605-a3dd-4d5a-a692-a87037af107b" providerId="ADAL" clId="{51BD2A79-80D4-433F-A732-2B17722F1121}" dt="2021-11-14T01:26:22.383" v="597" actId="1076"/>
          <ac:picMkLst>
            <pc:docMk/>
            <pc:sldMk cId="563126584" sldId="300"/>
            <ac:picMk id="4" creationId="{57D11206-701D-43DC-AB00-5CBB586F2E12}"/>
          </ac:picMkLst>
        </pc:picChg>
      </pc:sldChg>
      <pc:sldChg chg="addSp modSp new mod">
        <pc:chgData name="Weifeng Xu" userId="e7aed605-a3dd-4d5a-a692-a87037af107b" providerId="ADAL" clId="{51BD2A79-80D4-433F-A732-2B17722F1121}" dt="2021-11-14T05:27:00.510" v="621" actId="1440"/>
        <pc:sldMkLst>
          <pc:docMk/>
          <pc:sldMk cId="2021678317" sldId="301"/>
        </pc:sldMkLst>
        <pc:spChg chg="add mod">
          <ac:chgData name="Weifeng Xu" userId="e7aed605-a3dd-4d5a-a692-a87037af107b" providerId="ADAL" clId="{51BD2A79-80D4-433F-A732-2B17722F1121}" dt="2021-11-14T01:29:56.128" v="605" actId="208"/>
          <ac:spMkLst>
            <pc:docMk/>
            <pc:sldMk cId="2021678317" sldId="301"/>
            <ac:spMk id="4" creationId="{8FF4D959-247D-4B4F-B78D-21ABB639C83B}"/>
          </ac:spMkLst>
        </pc:spChg>
        <pc:spChg chg="add mod">
          <ac:chgData name="Weifeng Xu" userId="e7aed605-a3dd-4d5a-a692-a87037af107b" providerId="ADAL" clId="{51BD2A79-80D4-433F-A732-2B17722F1121}" dt="2021-11-14T01:30:15.592" v="609" actId="207"/>
          <ac:spMkLst>
            <pc:docMk/>
            <pc:sldMk cId="2021678317" sldId="301"/>
            <ac:spMk id="5" creationId="{055C3E21-E3C2-446A-BD6B-33AC013AF39A}"/>
          </ac:spMkLst>
        </pc:spChg>
        <pc:picChg chg="add mod">
          <ac:chgData name="Weifeng Xu" userId="e7aed605-a3dd-4d5a-a692-a87037af107b" providerId="ADAL" clId="{51BD2A79-80D4-433F-A732-2B17722F1121}" dt="2021-11-14T05:23:44.088" v="618" actId="1076"/>
          <ac:picMkLst>
            <pc:docMk/>
            <pc:sldMk cId="2021678317" sldId="301"/>
            <ac:picMk id="3" creationId="{D0CCE579-C241-4042-A221-039630FA04B8}"/>
          </ac:picMkLst>
        </pc:picChg>
        <pc:picChg chg="add mod">
          <ac:chgData name="Weifeng Xu" userId="e7aed605-a3dd-4d5a-a692-a87037af107b" providerId="ADAL" clId="{51BD2A79-80D4-433F-A732-2B17722F1121}" dt="2021-11-14T05:27:00.510" v="621" actId="1440"/>
          <ac:picMkLst>
            <pc:docMk/>
            <pc:sldMk cId="2021678317" sldId="301"/>
            <ac:picMk id="7" creationId="{CE91571E-28E0-4A7B-8BC2-D7192B149931}"/>
          </ac:picMkLst>
        </pc:picChg>
      </pc:sldChg>
      <pc:sldChg chg="addSp modSp new mod modClrScheme chgLayout modNotesTx">
        <pc:chgData name="Weifeng Xu" userId="e7aed605-a3dd-4d5a-a692-a87037af107b" providerId="ADAL" clId="{51BD2A79-80D4-433F-A732-2B17722F1121}" dt="2021-11-19T02:07:08.767" v="3220" actId="113"/>
        <pc:sldMkLst>
          <pc:docMk/>
          <pc:sldMk cId="2158940431" sldId="302"/>
        </pc:sldMkLst>
        <pc:spChg chg="add mod">
          <ac:chgData name="Weifeng Xu" userId="e7aed605-a3dd-4d5a-a692-a87037af107b" providerId="ADAL" clId="{51BD2A79-80D4-433F-A732-2B17722F1121}" dt="2021-11-18T13:36:53.378" v="1975" actId="208"/>
          <ac:spMkLst>
            <pc:docMk/>
            <pc:sldMk cId="2158940431" sldId="302"/>
            <ac:spMk id="2" creationId="{6EE15770-67D5-46FF-984C-36E61A1440B9}"/>
          </ac:spMkLst>
        </pc:spChg>
        <pc:spChg chg="add mod">
          <ac:chgData name="Weifeng Xu" userId="e7aed605-a3dd-4d5a-a692-a87037af107b" providerId="ADAL" clId="{51BD2A79-80D4-433F-A732-2B17722F1121}" dt="2021-11-19T02:07:08.767" v="3220" actId="113"/>
          <ac:spMkLst>
            <pc:docMk/>
            <pc:sldMk cId="2158940431" sldId="302"/>
            <ac:spMk id="4" creationId="{09AC027E-104E-468F-B2BB-A9807F8C5F02}"/>
          </ac:spMkLst>
        </pc:spChg>
        <pc:spChg chg="add mod ord">
          <ac:chgData name="Weifeng Xu" userId="e7aed605-a3dd-4d5a-a692-a87037af107b" providerId="ADAL" clId="{51BD2A79-80D4-433F-A732-2B17722F1121}" dt="2021-11-19T02:06:54.886" v="3215" actId="14100"/>
          <ac:spMkLst>
            <pc:docMk/>
            <pc:sldMk cId="2158940431" sldId="302"/>
            <ac:spMk id="5" creationId="{31EFCDCF-D9AC-4A38-A4C6-FD773ACCA773}"/>
          </ac:spMkLst>
        </pc:spChg>
        <pc:spChg chg="add mod">
          <ac:chgData name="Weifeng Xu" userId="e7aed605-a3dd-4d5a-a692-a87037af107b" providerId="ADAL" clId="{51BD2A79-80D4-433F-A732-2B17722F1121}" dt="2021-11-18T13:38:36.499" v="1990" actId="1035"/>
          <ac:spMkLst>
            <pc:docMk/>
            <pc:sldMk cId="2158940431" sldId="302"/>
            <ac:spMk id="6" creationId="{7014671F-62B2-4224-B0BE-D9106BAE6D25}"/>
          </ac:spMkLst>
        </pc:spChg>
        <pc:spChg chg="add mod">
          <ac:chgData name="Weifeng Xu" userId="e7aed605-a3dd-4d5a-a692-a87037af107b" providerId="ADAL" clId="{51BD2A79-80D4-433F-A732-2B17722F1121}" dt="2021-11-18T13:38:06.826" v="1985" actId="14100"/>
          <ac:spMkLst>
            <pc:docMk/>
            <pc:sldMk cId="2158940431" sldId="302"/>
            <ac:spMk id="7" creationId="{9BA0F168-4635-46B2-9735-C29120FCCCE4}"/>
          </ac:spMkLst>
        </pc:spChg>
        <pc:spChg chg="add mod">
          <ac:chgData name="Weifeng Xu" userId="e7aed605-a3dd-4d5a-a692-a87037af107b" providerId="ADAL" clId="{51BD2A79-80D4-433F-A732-2B17722F1121}" dt="2021-11-18T13:37:34.199" v="1981" actId="14100"/>
          <ac:spMkLst>
            <pc:docMk/>
            <pc:sldMk cId="2158940431" sldId="302"/>
            <ac:spMk id="8" creationId="{8A9C2ED6-5CE8-484A-AFE2-7BB9C0269A03}"/>
          </ac:spMkLst>
        </pc:spChg>
        <pc:spChg chg="add mod">
          <ac:chgData name="Weifeng Xu" userId="e7aed605-a3dd-4d5a-a692-a87037af107b" providerId="ADAL" clId="{51BD2A79-80D4-433F-A732-2B17722F1121}" dt="2021-11-18T13:37:56.438" v="1983" actId="14100"/>
          <ac:spMkLst>
            <pc:docMk/>
            <pc:sldMk cId="2158940431" sldId="302"/>
            <ac:spMk id="9" creationId="{220E8A4F-111C-40DE-8EDF-AA09D70FA29A}"/>
          </ac:spMkLst>
        </pc:spChg>
        <pc:spChg chg="add mod">
          <ac:chgData name="Weifeng Xu" userId="e7aed605-a3dd-4d5a-a692-a87037af107b" providerId="ADAL" clId="{51BD2A79-80D4-433F-A732-2B17722F1121}" dt="2021-11-19T02:05:53.832" v="3206" actId="1035"/>
          <ac:spMkLst>
            <pc:docMk/>
            <pc:sldMk cId="2158940431" sldId="302"/>
            <ac:spMk id="10" creationId="{57E70D7E-8E96-4222-AFCD-CCCF6D512DEB}"/>
          </ac:spMkLst>
        </pc:spChg>
        <pc:picChg chg="add mod">
          <ac:chgData name="Weifeng Xu" userId="e7aed605-a3dd-4d5a-a692-a87037af107b" providerId="ADAL" clId="{51BD2A79-80D4-433F-A732-2B17722F1121}" dt="2021-11-18T13:38:08.783" v="1987" actId="1076"/>
          <ac:picMkLst>
            <pc:docMk/>
            <pc:sldMk cId="2158940431" sldId="302"/>
            <ac:picMk id="3" creationId="{82F8894E-CD5D-460D-85E5-BF9AFA7A62FC}"/>
          </ac:picMkLst>
        </pc:picChg>
      </pc:sldChg>
      <pc:sldChg chg="addSp delSp modSp add mod">
        <pc:chgData name="Weifeng Xu" userId="e7aed605-a3dd-4d5a-a692-a87037af107b" providerId="ADAL" clId="{51BD2A79-80D4-433F-A732-2B17722F1121}" dt="2021-11-19T00:58:57.534" v="3050" actId="1076"/>
        <pc:sldMkLst>
          <pc:docMk/>
          <pc:sldMk cId="470045632" sldId="303"/>
        </pc:sldMkLst>
        <pc:spChg chg="add mod">
          <ac:chgData name="Weifeng Xu" userId="e7aed605-a3dd-4d5a-a692-a87037af107b" providerId="ADAL" clId="{51BD2A79-80D4-433F-A732-2B17722F1121}" dt="2021-11-19T00:48:02.317" v="3017" actId="1076"/>
          <ac:spMkLst>
            <pc:docMk/>
            <pc:sldMk cId="470045632" sldId="303"/>
            <ac:spMk id="29" creationId="{22F3B983-C4C8-4048-8472-8D46B32E447E}"/>
          </ac:spMkLst>
        </pc:spChg>
        <pc:spChg chg="del">
          <ac:chgData name="Weifeng Xu" userId="e7aed605-a3dd-4d5a-a692-a87037af107b" providerId="ADAL" clId="{51BD2A79-80D4-433F-A732-2B17722F1121}" dt="2021-11-14T03:05:53.463" v="617" actId="478"/>
          <ac:spMkLst>
            <pc:docMk/>
            <pc:sldMk cId="470045632" sldId="303"/>
            <ac:spMk id="29" creationId="{2CADCF7F-F760-4E8D-BD17-D77BDB04936A}"/>
          </ac:spMkLst>
        </pc:spChg>
        <pc:spChg chg="add mod">
          <ac:chgData name="Weifeng Xu" userId="e7aed605-a3dd-4d5a-a692-a87037af107b" providerId="ADAL" clId="{51BD2A79-80D4-433F-A732-2B17722F1121}" dt="2021-11-19T00:58:57.534" v="3050" actId="1076"/>
          <ac:spMkLst>
            <pc:docMk/>
            <pc:sldMk cId="470045632" sldId="303"/>
            <ac:spMk id="30" creationId="{3F718F10-F7F6-4E2F-9C8B-4069E60ED9B3}"/>
          </ac:spMkLst>
        </pc:spChg>
      </pc:sldChg>
      <pc:sldChg chg="addSp modSp new mod">
        <pc:chgData name="Weifeng Xu" userId="e7aed605-a3dd-4d5a-a692-a87037af107b" providerId="ADAL" clId="{51BD2A79-80D4-433F-A732-2B17722F1121}" dt="2021-11-14T05:28:04.491" v="625" actId="1440"/>
        <pc:sldMkLst>
          <pc:docMk/>
          <pc:sldMk cId="2261970344" sldId="304"/>
        </pc:sldMkLst>
        <pc:picChg chg="add mod">
          <ac:chgData name="Weifeng Xu" userId="e7aed605-a3dd-4d5a-a692-a87037af107b" providerId="ADAL" clId="{51BD2A79-80D4-433F-A732-2B17722F1121}" dt="2021-11-14T05:28:04.491" v="625" actId="1440"/>
          <ac:picMkLst>
            <pc:docMk/>
            <pc:sldMk cId="2261970344" sldId="304"/>
            <ac:picMk id="3" creationId="{9090EB30-AB67-4B18-BC83-05E2A2EC0BC7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8T15:54:16.632" v="2782" actId="1076"/>
        <pc:sldMkLst>
          <pc:docMk/>
          <pc:sldMk cId="3895156002" sldId="305"/>
        </pc:sldMkLst>
        <pc:spChg chg="add del mod ord">
          <ac:chgData name="Weifeng Xu" userId="e7aed605-a3dd-4d5a-a692-a87037af107b" providerId="ADAL" clId="{51BD2A79-80D4-433F-A732-2B17722F1121}" dt="2021-11-16T04:16:40.752" v="1793" actId="478"/>
          <ac:spMkLst>
            <pc:docMk/>
            <pc:sldMk cId="3895156002" sldId="305"/>
            <ac:spMk id="8" creationId="{CEF0221B-9B9D-49A5-9BF4-025B26F194FF}"/>
          </ac:spMkLst>
        </pc:spChg>
        <pc:spChg chg="add mod">
          <ac:chgData name="Weifeng Xu" userId="e7aed605-a3dd-4d5a-a692-a87037af107b" providerId="ADAL" clId="{51BD2A79-80D4-433F-A732-2B17722F1121}" dt="2021-11-18T15:54:12.166" v="2781" actId="1076"/>
          <ac:spMkLst>
            <pc:docMk/>
            <pc:sldMk cId="3895156002" sldId="305"/>
            <ac:spMk id="8" creationId="{FA9A301E-7B22-4106-8F90-159306FBCFF0}"/>
          </ac:spMkLst>
        </pc:spChg>
        <pc:spChg chg="add mod">
          <ac:chgData name="Weifeng Xu" userId="e7aed605-a3dd-4d5a-a692-a87037af107b" providerId="ADAL" clId="{51BD2A79-80D4-433F-A732-2B17722F1121}" dt="2021-11-18T15:54:16.632" v="2782" actId="1076"/>
          <ac:spMkLst>
            <pc:docMk/>
            <pc:sldMk cId="3895156002" sldId="305"/>
            <ac:spMk id="9" creationId="{5318E396-4397-4799-88BB-3F8B58760B2C}"/>
          </ac:spMkLst>
        </pc:sp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3" creationId="{B66BBE68-EA6D-4C31-898C-3DC0120E4A90}"/>
          </ac:picMkLst>
        </pc:picChg>
        <pc:picChg chg="add del mod">
          <ac:chgData name="Weifeng Xu" userId="e7aed605-a3dd-4d5a-a692-a87037af107b" providerId="ADAL" clId="{51BD2A79-80D4-433F-A732-2B17722F1121}" dt="2021-11-14T17:02:12.784" v="636" actId="478"/>
          <ac:picMkLst>
            <pc:docMk/>
            <pc:sldMk cId="3895156002" sldId="305"/>
            <ac:picMk id="5" creationId="{E51D548E-DC8A-459E-8728-3FFDDE102D82}"/>
          </ac:picMkLst>
        </pc:picChg>
        <pc:picChg chg="add mod">
          <ac:chgData name="Weifeng Xu" userId="e7aed605-a3dd-4d5a-a692-a87037af107b" providerId="ADAL" clId="{51BD2A79-80D4-433F-A732-2B17722F1121}" dt="2021-11-18T15:54:00.421" v="2777" actId="1076"/>
          <ac:picMkLst>
            <pc:docMk/>
            <pc:sldMk cId="3895156002" sldId="305"/>
            <ac:picMk id="6" creationId="{CB9F5D02-E7F4-457A-9D68-86E735D93193}"/>
          </ac:picMkLst>
        </pc:picChg>
        <pc:picChg chg="add mod">
          <ac:chgData name="Weifeng Xu" userId="e7aed605-a3dd-4d5a-a692-a87037af107b" providerId="ADAL" clId="{51BD2A79-80D4-433F-A732-2B17722F1121}" dt="2021-11-16T04:14:04.948" v="1767" actId="1076"/>
          <ac:picMkLst>
            <pc:docMk/>
            <pc:sldMk cId="3895156002" sldId="305"/>
            <ac:picMk id="7" creationId="{75938BC2-0F1B-4507-BE96-3A2B83FDD7F8}"/>
          </ac:picMkLst>
        </pc:picChg>
        <pc:picChg chg="add del mod">
          <ac:chgData name="Weifeng Xu" userId="e7aed605-a3dd-4d5a-a692-a87037af107b" providerId="ADAL" clId="{51BD2A79-80D4-433F-A732-2B17722F1121}" dt="2021-11-18T15:53:17.767" v="2761" actId="478"/>
          <ac:picMkLst>
            <pc:docMk/>
            <pc:sldMk cId="3895156002" sldId="305"/>
            <ac:picMk id="1026" creationId="{4854D095-822F-4ECA-BA2A-760C8ADD7299}"/>
          </ac:picMkLst>
        </pc:picChg>
      </pc:sldChg>
      <pc:sldChg chg="addSp new mod">
        <pc:chgData name="Weifeng Xu" userId="e7aed605-a3dd-4d5a-a692-a87037af107b" providerId="ADAL" clId="{51BD2A79-80D4-433F-A732-2B17722F1121}" dt="2021-11-14T17:05:39.155" v="641" actId="22"/>
        <pc:sldMkLst>
          <pc:docMk/>
          <pc:sldMk cId="93316492" sldId="306"/>
        </pc:sldMkLst>
        <pc:picChg chg="add">
          <ac:chgData name="Weifeng Xu" userId="e7aed605-a3dd-4d5a-a692-a87037af107b" providerId="ADAL" clId="{51BD2A79-80D4-433F-A732-2B17722F1121}" dt="2021-11-14T17:05:39.155" v="641" actId="22"/>
          <ac:picMkLst>
            <pc:docMk/>
            <pc:sldMk cId="93316492" sldId="306"/>
            <ac:picMk id="3" creationId="{5EF7B9FF-1987-4B80-8254-C8DF79C4A93E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5T03:41:54.760" v="1207" actId="14100"/>
        <pc:sldMkLst>
          <pc:docMk/>
          <pc:sldMk cId="2079402077" sldId="307"/>
        </pc:sldMkLst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2" creationId="{0591E186-4158-4026-BC79-EBC63B47F212}"/>
          </ac:spMkLst>
        </pc:spChg>
        <pc:spChg chg="del">
          <ac:chgData name="Weifeng Xu" userId="e7aed605-a3dd-4d5a-a692-a87037af107b" providerId="ADAL" clId="{51BD2A79-80D4-433F-A732-2B17722F1121}" dt="2021-11-15T02:45:08.823" v="645" actId="700"/>
          <ac:spMkLst>
            <pc:docMk/>
            <pc:sldMk cId="2079402077" sldId="307"/>
            <ac:spMk id="3" creationId="{41BD21F6-61B4-4C09-8E5D-A2434D3BC456}"/>
          </ac:spMkLst>
        </pc:spChg>
        <pc:spChg chg="add del mod">
          <ac:chgData name="Weifeng Xu" userId="e7aed605-a3dd-4d5a-a692-a87037af107b" providerId="ADAL" clId="{51BD2A79-80D4-433F-A732-2B17722F1121}" dt="2021-11-15T02:45:45.133" v="647"/>
          <ac:spMkLst>
            <pc:docMk/>
            <pc:sldMk cId="2079402077" sldId="307"/>
            <ac:spMk id="4" creationId="{22A1F007-C514-4F49-8B13-94E9E7900295}"/>
          </ac:spMkLst>
        </pc:spChg>
        <pc:spChg chg="add del mod">
          <ac:chgData name="Weifeng Xu" userId="e7aed605-a3dd-4d5a-a692-a87037af107b" providerId="ADAL" clId="{51BD2A79-80D4-433F-A732-2B17722F1121}" dt="2021-11-15T02:46:40.826" v="657" actId="478"/>
          <ac:spMkLst>
            <pc:docMk/>
            <pc:sldMk cId="2079402077" sldId="307"/>
            <ac:spMk id="6" creationId="{83928EDE-9EC1-4E4E-8784-A02A8AFB2BF2}"/>
          </ac:spMkLst>
        </pc:spChg>
        <pc:spChg chg="add mod ord">
          <ac:chgData name="Weifeng Xu" userId="e7aed605-a3dd-4d5a-a692-a87037af107b" providerId="ADAL" clId="{51BD2A79-80D4-433F-A732-2B17722F1121}" dt="2021-11-15T02:46:22.230" v="656" actId="108"/>
          <ac:spMkLst>
            <pc:docMk/>
            <pc:sldMk cId="2079402077" sldId="307"/>
            <ac:spMk id="7" creationId="{A17EF4D5-1B08-44B0-8717-8FCCA6A2FEE3}"/>
          </ac:spMkLst>
        </pc:spChg>
        <pc:spChg chg="add mod">
          <ac:chgData name="Weifeng Xu" userId="e7aed605-a3dd-4d5a-a692-a87037af107b" providerId="ADAL" clId="{51BD2A79-80D4-433F-A732-2B17722F1121}" dt="2021-11-15T03:10:28.349" v="868" actId="1076"/>
          <ac:spMkLst>
            <pc:docMk/>
            <pc:sldMk cId="2079402077" sldId="307"/>
            <ac:spMk id="12" creationId="{16227A98-2F4E-40C7-900B-E764A5BEBBE9}"/>
          </ac:spMkLst>
        </pc:spChg>
        <pc:spChg chg="add mod">
          <ac:chgData name="Weifeng Xu" userId="e7aed605-a3dd-4d5a-a692-a87037af107b" providerId="ADAL" clId="{51BD2A79-80D4-433F-A732-2B17722F1121}" dt="2021-11-15T03:11:25.344" v="882" actId="14100"/>
          <ac:spMkLst>
            <pc:docMk/>
            <pc:sldMk cId="2079402077" sldId="307"/>
            <ac:spMk id="16" creationId="{1DB38282-9D27-4395-8FC2-39919BC94155}"/>
          </ac:spMkLst>
        </pc:spChg>
        <pc:spChg chg="add mod">
          <ac:chgData name="Weifeng Xu" userId="e7aed605-a3dd-4d5a-a692-a87037af107b" providerId="ADAL" clId="{51BD2A79-80D4-433F-A732-2B17722F1121}" dt="2021-11-15T03:41:54.760" v="1207" actId="14100"/>
          <ac:spMkLst>
            <pc:docMk/>
            <pc:sldMk cId="2079402077" sldId="307"/>
            <ac:spMk id="17" creationId="{839389A9-14D1-4E69-B846-C184C7F83BA9}"/>
          </ac:spMkLst>
        </pc:spChg>
        <pc:picChg chg="add del mod">
          <ac:chgData name="Weifeng Xu" userId="e7aed605-a3dd-4d5a-a692-a87037af107b" providerId="ADAL" clId="{51BD2A79-80D4-433F-A732-2B17722F1121}" dt="2021-11-15T02:46:40.826" v="657" actId="478"/>
          <ac:picMkLst>
            <pc:docMk/>
            <pc:sldMk cId="2079402077" sldId="307"/>
            <ac:picMk id="5" creationId="{710C3E19-72BA-4E5E-AC3A-1C7A1102A423}"/>
          </ac:picMkLst>
        </pc:picChg>
        <pc:picChg chg="add del mod">
          <ac:chgData name="Weifeng Xu" userId="e7aed605-a3dd-4d5a-a692-a87037af107b" providerId="ADAL" clId="{51BD2A79-80D4-433F-A732-2B17722F1121}" dt="2021-11-15T02:48:07.129" v="662" actId="478"/>
          <ac:picMkLst>
            <pc:docMk/>
            <pc:sldMk cId="2079402077" sldId="307"/>
            <ac:picMk id="9" creationId="{6BF22F7F-9604-4C65-B8F7-0C6C1E9F7673}"/>
          </ac:picMkLst>
        </pc:picChg>
        <pc:picChg chg="add del mod">
          <ac:chgData name="Weifeng Xu" userId="e7aed605-a3dd-4d5a-a692-a87037af107b" providerId="ADAL" clId="{51BD2A79-80D4-433F-A732-2B17722F1121}" dt="2021-11-15T03:02:54.887" v="852" actId="478"/>
          <ac:picMkLst>
            <pc:docMk/>
            <pc:sldMk cId="2079402077" sldId="307"/>
            <ac:picMk id="11" creationId="{3664679B-ADAC-4CA6-85E0-ED65DABA8C75}"/>
          </ac:picMkLst>
        </pc:picChg>
        <pc:picChg chg="add mod">
          <ac:chgData name="Weifeng Xu" userId="e7aed605-a3dd-4d5a-a692-a87037af107b" providerId="ADAL" clId="{51BD2A79-80D4-433F-A732-2B17722F1121}" dt="2021-11-15T03:11:10.062" v="878" actId="1076"/>
          <ac:picMkLst>
            <pc:docMk/>
            <pc:sldMk cId="2079402077" sldId="307"/>
            <ac:picMk id="14" creationId="{5FDD1550-87FD-4EA5-B5FA-778EE866A1D9}"/>
          </ac:picMkLst>
        </pc:picChg>
        <pc:picChg chg="add mod">
          <ac:chgData name="Weifeng Xu" userId="e7aed605-a3dd-4d5a-a692-a87037af107b" providerId="ADAL" clId="{51BD2A79-80D4-433F-A732-2B17722F1121}" dt="2021-11-15T03:11:20.725" v="881" actId="1076"/>
          <ac:picMkLst>
            <pc:docMk/>
            <pc:sldMk cId="2079402077" sldId="307"/>
            <ac:picMk id="15" creationId="{9348B90D-EB29-4614-B2DA-6185390D9F51}"/>
          </ac:picMkLst>
        </pc:picChg>
        <pc:cxnChg chg="add mod">
          <ac:chgData name="Weifeng Xu" userId="e7aed605-a3dd-4d5a-a692-a87037af107b" providerId="ADAL" clId="{51BD2A79-80D4-433F-A732-2B17722F1121}" dt="2021-11-15T03:11:49.864" v="889" actId="14100"/>
          <ac:cxnSpMkLst>
            <pc:docMk/>
            <pc:sldMk cId="2079402077" sldId="307"/>
            <ac:cxnSpMk id="18" creationId="{EFD9A1FD-9860-4D3B-98AB-E101C3923A98}"/>
          </ac:cxnSpMkLst>
        </pc:cxnChg>
      </pc:sldChg>
      <pc:sldChg chg="addSp delSp modSp new mod modClrScheme chgLayout modNotesTx">
        <pc:chgData name="Weifeng Xu" userId="e7aed605-a3dd-4d5a-a692-a87037af107b" providerId="ADAL" clId="{51BD2A79-80D4-433F-A732-2B17722F1121}" dt="2021-11-18T14:29:53.567" v="2159" actId="313"/>
        <pc:sldMkLst>
          <pc:docMk/>
          <pc:sldMk cId="2309477511" sldId="308"/>
        </pc:sldMkLst>
        <pc:spChg chg="del">
          <ac:chgData name="Weifeng Xu" userId="e7aed605-a3dd-4d5a-a692-a87037af107b" providerId="ADAL" clId="{51BD2A79-80D4-433F-A732-2B17722F1121}" dt="2021-11-15T13:35:14.664" v="1283" actId="700"/>
          <ac:spMkLst>
            <pc:docMk/>
            <pc:sldMk cId="2309477511" sldId="308"/>
            <ac:spMk id="2" creationId="{213D1C25-3853-4A5F-B6B4-B060313B4B4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5" creationId="{DF158657-D444-42B3-8854-C3ED2D795B93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6" creationId="{346C6A6C-D652-47AF-8035-89118E7D8647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7" creationId="{2540F98F-42B8-46C6-936D-360813E6AE11}"/>
          </ac:spMkLst>
        </pc:spChg>
        <pc:spChg chg="add mod">
          <ac:chgData name="Weifeng Xu" userId="e7aed605-a3dd-4d5a-a692-a87037af107b" providerId="ADAL" clId="{51BD2A79-80D4-433F-A732-2B17722F1121}" dt="2021-11-15T13:54:52.306" v="1528" actId="1076"/>
          <ac:spMkLst>
            <pc:docMk/>
            <pc:sldMk cId="2309477511" sldId="308"/>
            <ac:spMk id="9" creationId="{29ECACC2-BCAF-4B51-A097-C75A21190676}"/>
          </ac:spMkLst>
        </pc:spChg>
        <pc:spChg chg="add mod">
          <ac:chgData name="Weifeng Xu" userId="e7aed605-a3dd-4d5a-a692-a87037af107b" providerId="ADAL" clId="{51BD2A79-80D4-433F-A732-2B17722F1121}" dt="2021-11-18T14:29:53.567" v="2159" actId="313"/>
          <ac:spMkLst>
            <pc:docMk/>
            <pc:sldMk cId="2309477511" sldId="308"/>
            <ac:spMk id="10" creationId="{5D8D24D4-CB38-40BE-9A5A-3D7D6C6B4F12}"/>
          </ac:spMkLst>
        </pc:spChg>
        <pc:picChg chg="add mod">
          <ac:chgData name="Weifeng Xu" userId="e7aed605-a3dd-4d5a-a692-a87037af107b" providerId="ADAL" clId="{51BD2A79-80D4-433F-A732-2B17722F1121}" dt="2021-11-15T13:54:52.306" v="1528" actId="1076"/>
          <ac:picMkLst>
            <pc:docMk/>
            <pc:sldMk cId="2309477511" sldId="308"/>
            <ac:picMk id="4" creationId="{035A32E6-3404-4D62-A808-32DA00BAECEF}"/>
          </ac:picMkLst>
        </pc:pic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1" creationId="{2E41D058-C3AA-4653-B335-872874F13CCE}"/>
          </ac:cxnSpMkLst>
        </pc:cxnChg>
        <pc:cxnChg chg="add mod">
          <ac:chgData name="Weifeng Xu" userId="e7aed605-a3dd-4d5a-a692-a87037af107b" providerId="ADAL" clId="{51BD2A79-80D4-433F-A732-2B17722F1121}" dt="2021-11-18T14:29:53.567" v="2159" actId="313"/>
          <ac:cxnSpMkLst>
            <pc:docMk/>
            <pc:sldMk cId="2309477511" sldId="308"/>
            <ac:cxnSpMk id="12" creationId="{675CA3A8-C769-4879-97E1-04C2673F6438}"/>
          </ac:cxnSpMkLst>
        </pc:cxnChg>
        <pc:cxnChg chg="add mod">
          <ac:chgData name="Weifeng Xu" userId="e7aed605-a3dd-4d5a-a692-a87037af107b" providerId="ADAL" clId="{51BD2A79-80D4-433F-A732-2B17722F1121}" dt="2021-11-15T13:54:52.306" v="1528" actId="1076"/>
          <ac:cxnSpMkLst>
            <pc:docMk/>
            <pc:sldMk cId="2309477511" sldId="308"/>
            <ac:cxnSpMk id="13" creationId="{A08CE999-C460-46D6-9DFE-4AC6BDDA8822}"/>
          </ac:cxnSpMkLst>
        </pc:cxnChg>
      </pc:sldChg>
      <pc:sldChg chg="addSp delSp modSp new del mod modClrScheme chgLayout modNotesTx">
        <pc:chgData name="Weifeng Xu" userId="e7aed605-a3dd-4d5a-a692-a87037af107b" providerId="ADAL" clId="{51BD2A79-80D4-433F-A732-2B17722F1121}" dt="2021-11-15T03:12:17.893" v="892" actId="47"/>
        <pc:sldMkLst>
          <pc:docMk/>
          <pc:sldMk cId="3317887307" sldId="308"/>
        </pc:sldMkLst>
        <pc:spChg chg="del">
          <ac:chgData name="Weifeng Xu" userId="e7aed605-a3dd-4d5a-a692-a87037af107b" providerId="ADAL" clId="{51BD2A79-80D4-433F-A732-2B17722F1121}" dt="2021-11-15T02:50:49.686" v="702" actId="700"/>
          <ac:spMkLst>
            <pc:docMk/>
            <pc:sldMk cId="3317887307" sldId="308"/>
            <ac:spMk id="2" creationId="{67C8544B-D882-405E-AC09-2A79B6863FBA}"/>
          </ac:spMkLst>
        </pc:spChg>
        <pc:spChg chg="add mod">
          <ac:chgData name="Weifeng Xu" userId="e7aed605-a3dd-4d5a-a692-a87037af107b" providerId="ADAL" clId="{51BD2A79-80D4-433F-A732-2B17722F1121}" dt="2021-11-15T02:51:53.301" v="725" actId="20577"/>
          <ac:spMkLst>
            <pc:docMk/>
            <pc:sldMk cId="3317887307" sldId="308"/>
            <ac:spMk id="5" creationId="{9E7004D1-9FC7-4D3E-95D3-29018A4CF002}"/>
          </ac:spMkLst>
        </pc:spChg>
        <pc:spChg chg="add del mod">
          <ac:chgData name="Weifeng Xu" userId="e7aed605-a3dd-4d5a-a692-a87037af107b" providerId="ADAL" clId="{51BD2A79-80D4-433F-A732-2B17722F1121}" dt="2021-11-15T02:52:06.212" v="728"/>
          <ac:spMkLst>
            <pc:docMk/>
            <pc:sldMk cId="3317887307" sldId="308"/>
            <ac:spMk id="6" creationId="{918FEE57-E380-4FE4-B1A5-3B948335CF22}"/>
          </ac:spMkLst>
        </pc:spChg>
        <pc:spChg chg="add mod">
          <ac:chgData name="Weifeng Xu" userId="e7aed605-a3dd-4d5a-a692-a87037af107b" providerId="ADAL" clId="{51BD2A79-80D4-433F-A732-2B17722F1121}" dt="2021-11-15T02:54:03.073" v="848" actId="114"/>
          <ac:spMkLst>
            <pc:docMk/>
            <pc:sldMk cId="3317887307" sldId="308"/>
            <ac:spMk id="8" creationId="{5547E017-6FA0-4AC7-92A9-9483B30500F8}"/>
          </ac:spMkLst>
        </pc:spChg>
        <pc:picChg chg="add mod">
          <ac:chgData name="Weifeng Xu" userId="e7aed605-a3dd-4d5a-a692-a87037af107b" providerId="ADAL" clId="{51BD2A79-80D4-433F-A732-2B17722F1121}" dt="2021-11-15T02:51:10.701" v="704" actId="1076"/>
          <ac:picMkLst>
            <pc:docMk/>
            <pc:sldMk cId="3317887307" sldId="308"/>
            <ac:picMk id="4" creationId="{716C443F-609A-4297-8FB3-4C1EC9DACC9C}"/>
          </ac:picMkLst>
        </pc:picChg>
        <pc:cxnChg chg="add mod">
          <ac:chgData name="Weifeng Xu" userId="e7aed605-a3dd-4d5a-a692-a87037af107b" providerId="ADAL" clId="{51BD2A79-80D4-433F-A732-2B17722F1121}" dt="2021-11-15T02:53:37.808" v="844" actId="13822"/>
          <ac:cxnSpMkLst>
            <pc:docMk/>
            <pc:sldMk cId="3317887307" sldId="308"/>
            <ac:cxnSpMk id="10" creationId="{57A63ED7-323D-4FF2-A127-E535224B0465}"/>
          </ac:cxnSpMkLst>
        </pc:cxnChg>
      </pc:sldChg>
      <pc:sldChg chg="addSp modSp new mod modNotesTx">
        <pc:chgData name="Weifeng Xu" userId="e7aed605-a3dd-4d5a-a692-a87037af107b" providerId="ADAL" clId="{51BD2A79-80D4-433F-A732-2B17722F1121}" dt="2021-11-18T15:51:39.658" v="2758" actId="20577"/>
        <pc:sldMkLst>
          <pc:docMk/>
          <pc:sldMk cId="2718444319" sldId="309"/>
        </pc:sldMkLst>
        <pc:spChg chg="add mod">
          <ac:chgData name="Weifeng Xu" userId="e7aed605-a3dd-4d5a-a692-a87037af107b" providerId="ADAL" clId="{51BD2A79-80D4-433F-A732-2B17722F1121}" dt="2021-11-18T15:51:39.658" v="2758" actId="20577"/>
          <ac:spMkLst>
            <pc:docMk/>
            <pc:sldMk cId="2718444319" sldId="309"/>
            <ac:spMk id="2" creationId="{76AC712F-CF18-4006-88BC-061D082B969E}"/>
          </ac:spMkLst>
        </pc:spChg>
        <pc:spChg chg="add mod">
          <ac:chgData name="Weifeng Xu" userId="e7aed605-a3dd-4d5a-a692-a87037af107b" providerId="ADAL" clId="{51BD2A79-80D4-433F-A732-2B17722F1121}" dt="2021-11-16T04:27:35.747" v="1942" actId="20577"/>
          <ac:spMkLst>
            <pc:docMk/>
            <pc:sldMk cId="2718444319" sldId="309"/>
            <ac:spMk id="4" creationId="{6D5B7221-1AEE-47C1-BBCE-8E2EDF2C0664}"/>
          </ac:spMkLst>
        </pc:spChg>
        <pc:spChg chg="add mod">
          <ac:chgData name="Weifeng Xu" userId="e7aed605-a3dd-4d5a-a692-a87037af107b" providerId="ADAL" clId="{51BD2A79-80D4-433F-A732-2B17722F1121}" dt="2021-11-18T15:33:38.044" v="2184" actId="14100"/>
          <ac:spMkLst>
            <pc:docMk/>
            <pc:sldMk cId="2718444319" sldId="309"/>
            <ac:spMk id="5" creationId="{A5070691-DC00-412B-B807-80E509A6800C}"/>
          </ac:spMkLst>
        </pc:spChg>
        <pc:spChg chg="add mod">
          <ac:chgData name="Weifeng Xu" userId="e7aed605-a3dd-4d5a-a692-a87037af107b" providerId="ADAL" clId="{51BD2A79-80D4-433F-A732-2B17722F1121}" dt="2021-11-18T15:35:29.155" v="2320" actId="14100"/>
          <ac:spMkLst>
            <pc:docMk/>
            <pc:sldMk cId="2718444319" sldId="309"/>
            <ac:spMk id="6" creationId="{8B1089BB-B0BE-437A-82D1-05C20535DABE}"/>
          </ac:spMkLst>
        </pc:spChg>
        <pc:picChg chg="add mod">
          <ac:chgData name="Weifeng Xu" userId="e7aed605-a3dd-4d5a-a692-a87037af107b" providerId="ADAL" clId="{51BD2A79-80D4-433F-A732-2B17722F1121}" dt="2021-11-18T15:35:13.007" v="2189" actId="1076"/>
          <ac:picMkLst>
            <pc:docMk/>
            <pc:sldMk cId="2718444319" sldId="309"/>
            <ac:picMk id="3" creationId="{43092AB9-6FB9-441C-AF00-861E3BF8C695}"/>
          </ac:picMkLst>
        </pc:picChg>
      </pc:sldChg>
      <pc:sldChg chg="addSp delSp modSp new mod modClrScheme chgLayout modNotesTx">
        <pc:chgData name="Weifeng Xu" userId="e7aed605-a3dd-4d5a-a692-a87037af107b" providerId="ADAL" clId="{51BD2A79-80D4-433F-A732-2B17722F1121}" dt="2021-11-19T02:45:56.271" v="3898" actId="1076"/>
        <pc:sldMkLst>
          <pc:docMk/>
          <pc:sldMk cId="1606468704" sldId="310"/>
        </pc:sldMkLst>
        <pc:spChg chg="del">
          <ac:chgData name="Weifeng Xu" userId="e7aed605-a3dd-4d5a-a692-a87037af107b" providerId="ADAL" clId="{51BD2A79-80D4-433F-A732-2B17722F1121}" dt="2021-11-18T16:43:01.053" v="2801" actId="700"/>
          <ac:spMkLst>
            <pc:docMk/>
            <pc:sldMk cId="1606468704" sldId="310"/>
            <ac:spMk id="2" creationId="{B0F55476-F3D6-4680-9AEB-16758994F7DA}"/>
          </ac:spMkLst>
        </pc:spChg>
        <pc:spChg chg="add mod">
          <ac:chgData name="Weifeng Xu" userId="e7aed605-a3dd-4d5a-a692-a87037af107b" providerId="ADAL" clId="{51BD2A79-80D4-433F-A732-2B17722F1121}" dt="2021-11-19T02:45:56.271" v="3898" actId="1076"/>
          <ac:spMkLst>
            <pc:docMk/>
            <pc:sldMk cId="1606468704" sldId="310"/>
            <ac:spMk id="5" creationId="{D0DA3FEC-3120-4E4C-AE4A-1101924BA217}"/>
          </ac:spMkLst>
        </pc:spChg>
        <pc:picChg chg="add del mod">
          <ac:chgData name="Weifeng Xu" userId="e7aed605-a3dd-4d5a-a692-a87037af107b" providerId="ADAL" clId="{51BD2A79-80D4-433F-A732-2B17722F1121}" dt="2021-11-19T02:45:47.911" v="3895" actId="478"/>
          <ac:picMkLst>
            <pc:docMk/>
            <pc:sldMk cId="1606468704" sldId="310"/>
            <ac:picMk id="4" creationId="{D077E7E8-DAF5-42D0-8732-DE440CC4D4DE}"/>
          </ac:picMkLst>
        </pc:picChg>
        <pc:picChg chg="add mod">
          <ac:chgData name="Weifeng Xu" userId="e7aed605-a3dd-4d5a-a692-a87037af107b" providerId="ADAL" clId="{51BD2A79-80D4-433F-A732-2B17722F1121}" dt="2021-11-19T02:45:52.068" v="3897" actId="1076"/>
          <ac:picMkLst>
            <pc:docMk/>
            <pc:sldMk cId="1606468704" sldId="310"/>
            <ac:picMk id="7" creationId="{A112AF0C-E634-4D08-8CAB-2B9F67A4359A}"/>
          </ac:picMkLst>
        </pc:picChg>
      </pc:sldChg>
      <pc:sldChg chg="addSp delSp modSp new mod ord modNotesTx">
        <pc:chgData name="Weifeng Xu" userId="e7aed605-a3dd-4d5a-a692-a87037af107b" providerId="ADAL" clId="{51BD2A79-80D4-433F-A732-2B17722F1121}" dt="2021-11-19T02:17:16.348" v="3331"/>
        <pc:sldMkLst>
          <pc:docMk/>
          <pc:sldMk cId="2524676784" sldId="311"/>
        </pc:sldMkLst>
        <pc:spChg chg="mod">
          <ac:chgData name="Weifeng Xu" userId="e7aed605-a3dd-4d5a-a692-a87037af107b" providerId="ADAL" clId="{51BD2A79-80D4-433F-A732-2B17722F1121}" dt="2021-11-19T02:09:34.540" v="3267" actId="207"/>
          <ac:spMkLst>
            <pc:docMk/>
            <pc:sldMk cId="2524676784" sldId="311"/>
            <ac:spMk id="2" creationId="{4F98C0FB-8CA8-43AA-9234-DE615E2ECE68}"/>
          </ac:spMkLst>
        </pc:spChg>
        <pc:spChg chg="add del mod">
          <ac:chgData name="Weifeng Xu" userId="e7aed605-a3dd-4d5a-a692-a87037af107b" providerId="ADAL" clId="{51BD2A79-80D4-433F-A732-2B17722F1121}" dt="2021-11-19T02:16:34.859" v="3330" actId="478"/>
          <ac:spMkLst>
            <pc:docMk/>
            <pc:sldMk cId="2524676784" sldId="311"/>
            <ac:spMk id="6" creationId="{54C68831-89E1-4BDE-91DF-B2AEF3F94DAE}"/>
          </ac:spMkLst>
        </pc:spChg>
        <pc:spChg chg="add mod">
          <ac:chgData name="Weifeng Xu" userId="e7aed605-a3dd-4d5a-a692-a87037af107b" providerId="ADAL" clId="{51BD2A79-80D4-433F-A732-2B17722F1121}" dt="2021-11-19T02:16:30.436" v="3329" actId="6549"/>
          <ac:spMkLst>
            <pc:docMk/>
            <pc:sldMk cId="2524676784" sldId="311"/>
            <ac:spMk id="8" creationId="{B27493A9-D284-4F7A-B450-9C5F9AA9586E}"/>
          </ac:spMkLst>
        </pc:spChg>
        <pc:picChg chg="add mod">
          <ac:chgData name="Weifeng Xu" userId="e7aed605-a3dd-4d5a-a692-a87037af107b" providerId="ADAL" clId="{51BD2A79-80D4-433F-A732-2B17722F1121}" dt="2021-11-19T02:13:37.137" v="3270" actId="1076"/>
          <ac:picMkLst>
            <pc:docMk/>
            <pc:sldMk cId="2524676784" sldId="311"/>
            <ac:picMk id="4" creationId="{4672318F-A8F4-4B20-AC2D-09992BEDA82B}"/>
          </ac:picMkLst>
        </pc:picChg>
        <pc:cxnChg chg="add mod">
          <ac:chgData name="Weifeng Xu" userId="e7aed605-a3dd-4d5a-a692-a87037af107b" providerId="ADAL" clId="{51BD2A79-80D4-433F-A732-2B17722F1121}" dt="2021-11-19T02:16:09.030" v="3326" actId="13822"/>
          <ac:cxnSpMkLst>
            <pc:docMk/>
            <pc:sldMk cId="2524676784" sldId="311"/>
            <ac:cxnSpMk id="10" creationId="{F5103A6F-F247-46C7-8C25-F645413D5D31}"/>
          </ac:cxnSpMkLst>
        </pc:cxnChg>
      </pc:sldChg>
      <pc:sldChg chg="addSp modSp new mod modClrScheme chgLayout">
        <pc:chgData name="Weifeng Xu" userId="e7aed605-a3dd-4d5a-a692-a87037af107b" providerId="ADAL" clId="{51BD2A79-80D4-433F-A732-2B17722F1121}" dt="2021-11-19T02:33:31.511" v="3893" actId="20577"/>
        <pc:sldMkLst>
          <pc:docMk/>
          <pc:sldMk cId="1980975682" sldId="312"/>
        </pc:sldMkLst>
        <pc:spChg chg="mod ord">
          <ac:chgData name="Weifeng Xu" userId="e7aed605-a3dd-4d5a-a692-a87037af107b" providerId="ADAL" clId="{51BD2A79-80D4-433F-A732-2B17722F1121}" dt="2021-11-19T02:18:10.055" v="3343" actId="700"/>
          <ac:spMkLst>
            <pc:docMk/>
            <pc:sldMk cId="1980975682" sldId="312"/>
            <ac:spMk id="2" creationId="{16D3A65C-4938-4C7D-8766-7BE861F77935}"/>
          </ac:spMkLst>
        </pc:spChg>
        <pc:spChg chg="add mod ord">
          <ac:chgData name="Weifeng Xu" userId="e7aed605-a3dd-4d5a-a692-a87037af107b" providerId="ADAL" clId="{51BD2A79-80D4-433F-A732-2B17722F1121}" dt="2021-11-19T02:33:31.511" v="3893" actId="20577"/>
          <ac:spMkLst>
            <pc:docMk/>
            <pc:sldMk cId="1980975682" sldId="312"/>
            <ac:spMk id="3" creationId="{195BFCDB-FE66-4F6D-9C54-5E7636188989}"/>
          </ac:spMkLst>
        </pc:spChg>
      </pc:sldChg>
      <pc:sldChg chg="addSp modSp new mod modClrScheme chgLayout">
        <pc:chgData name="Weifeng Xu" userId="e7aed605-a3dd-4d5a-a692-a87037af107b" providerId="ADAL" clId="{51BD2A79-80D4-433F-A732-2B17722F1121}" dt="2021-11-19T02:49:28.598" v="3996" actId="114"/>
        <pc:sldMkLst>
          <pc:docMk/>
          <pc:sldMk cId="3807334240" sldId="313"/>
        </pc:sldMkLst>
        <pc:spChg chg="add mod">
          <ac:chgData name="Weifeng Xu" userId="e7aed605-a3dd-4d5a-a692-a87037af107b" providerId="ADAL" clId="{51BD2A79-80D4-433F-A732-2B17722F1121}" dt="2021-11-19T02:48:06.167" v="3917" actId="313"/>
          <ac:spMkLst>
            <pc:docMk/>
            <pc:sldMk cId="3807334240" sldId="313"/>
            <ac:spMk id="2" creationId="{BD845937-888D-4B22-A5C2-82E529F16B35}"/>
          </ac:spMkLst>
        </pc:spChg>
        <pc:spChg chg="add mod">
          <ac:chgData name="Weifeng Xu" userId="e7aed605-a3dd-4d5a-a692-a87037af107b" providerId="ADAL" clId="{51BD2A79-80D4-433F-A732-2B17722F1121}" dt="2021-11-19T02:49:28.598" v="3996" actId="114"/>
          <ac:spMkLst>
            <pc:docMk/>
            <pc:sldMk cId="3807334240" sldId="313"/>
            <ac:spMk id="3" creationId="{F1A9D176-0F90-4602-8638-AE375E70B19A}"/>
          </ac:spMkLst>
        </pc:spChg>
      </pc:sldChg>
    </pc:docChg>
  </pc:docChgLst>
  <pc:docChgLst>
    <pc:chgData name="Weifeng Xu" userId="e7aed605-a3dd-4d5a-a692-a87037af107b" providerId="ADAL" clId="{0E75F96F-36A2-4909-AA0E-116949951C22}"/>
    <pc:docChg chg="custSel modSld">
      <pc:chgData name="Weifeng Xu" userId="e7aed605-a3dd-4d5a-a692-a87037af107b" providerId="ADAL" clId="{0E75F96F-36A2-4909-AA0E-116949951C22}" dt="2021-01-30T21:55:00.197" v="125" actId="20577"/>
      <pc:docMkLst>
        <pc:docMk/>
      </pc:docMkLst>
      <pc:sldChg chg="modSp mod">
        <pc:chgData name="Weifeng Xu" userId="e7aed605-a3dd-4d5a-a692-a87037af107b" providerId="ADAL" clId="{0E75F96F-36A2-4909-AA0E-116949951C22}" dt="2021-01-30T21:55:00.197" v="125" actId="20577"/>
        <pc:sldMkLst>
          <pc:docMk/>
          <pc:sldMk cId="4072206857" sldId="264"/>
        </pc:sldMkLst>
        <pc:spChg chg="mod">
          <ac:chgData name="Weifeng Xu" userId="e7aed605-a3dd-4d5a-a692-a87037af107b" providerId="ADAL" clId="{0E75F96F-36A2-4909-AA0E-116949951C22}" dt="2021-01-30T21:55:00.197" v="125" actId="20577"/>
          <ac:spMkLst>
            <pc:docMk/>
            <pc:sldMk cId="4072206857" sldId="264"/>
            <ac:spMk id="4" creationId="{00000000-0000-0000-0000-000000000000}"/>
          </ac:spMkLst>
        </pc:spChg>
      </pc:sldChg>
      <pc:sldChg chg="modNotesTx">
        <pc:chgData name="Weifeng Xu" userId="e7aed605-a3dd-4d5a-a692-a87037af107b" providerId="ADAL" clId="{0E75F96F-36A2-4909-AA0E-116949951C22}" dt="2021-01-30T20:38:57.317" v="1"/>
        <pc:sldMkLst>
          <pc:docMk/>
          <pc:sldMk cId="4248248272" sldId="275"/>
        </pc:sldMkLst>
      </pc:sldChg>
      <pc:sldChg chg="addSp modSp mod">
        <pc:chgData name="Weifeng Xu" userId="e7aed605-a3dd-4d5a-a692-a87037af107b" providerId="ADAL" clId="{0E75F96F-36A2-4909-AA0E-116949951C22}" dt="2021-01-30T21:35:13.629" v="104" actId="20577"/>
        <pc:sldMkLst>
          <pc:docMk/>
          <pc:sldMk cId="1521722421" sldId="295"/>
        </pc:sldMkLst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5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6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7" creationId="{00000000-0000-0000-0000-000000000000}"/>
          </ac:spMkLst>
        </pc:spChg>
        <pc:spChg chg="mod">
          <ac:chgData name="Weifeng Xu" userId="e7aed605-a3dd-4d5a-a692-a87037af107b" providerId="ADAL" clId="{0E75F96F-36A2-4909-AA0E-116949951C22}" dt="2021-01-30T21:30:25.529" v="10" actId="1076"/>
          <ac:spMkLst>
            <pc:docMk/>
            <pc:sldMk cId="1521722421" sldId="295"/>
            <ac:spMk id="9" creationId="{00000000-0000-0000-0000-000000000000}"/>
          </ac:spMkLst>
        </pc:spChg>
        <pc:spChg chg="add mod">
          <ac:chgData name="Weifeng Xu" userId="e7aed605-a3dd-4d5a-a692-a87037af107b" providerId="ADAL" clId="{0E75F96F-36A2-4909-AA0E-116949951C22}" dt="2021-01-30T21:35:13.629" v="104" actId="20577"/>
          <ac:spMkLst>
            <pc:docMk/>
            <pc:sldMk cId="1521722421" sldId="295"/>
            <ac:spMk id="10" creationId="{F792FFCF-1741-4B2B-A2E7-5F8E3FC9741D}"/>
          </ac:spMkLst>
        </pc:sp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3" creationId="{00000000-0000-0000-0000-000000000000}"/>
          </ac:picMkLst>
        </pc:picChg>
        <pc:picChg chg="mod">
          <ac:chgData name="Weifeng Xu" userId="e7aed605-a3dd-4d5a-a692-a87037af107b" providerId="ADAL" clId="{0E75F96F-36A2-4909-AA0E-116949951C22}" dt="2021-01-30T21:30:25.529" v="10" actId="1076"/>
          <ac:picMkLst>
            <pc:docMk/>
            <pc:sldMk cId="1521722421" sldId="295"/>
            <ac:picMk id="8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CD4744B-46E9-485E-8B11-DDA791EF49FF}"/>
    <pc:docChg chg="modSld">
      <pc:chgData name="Richard Wheeless" userId="S::id63la41@ubalt.edu::edf7d7f9-5d95-4eec-886d-0f745236a21b" providerId="AD" clId="Web-{1CD4744B-46E9-485E-8B11-DDA791EF49FF}" dt="2020-10-19T08:22:19.562" v="6" actId="1076"/>
      <pc:docMkLst>
        <pc:docMk/>
      </pc:docMkLst>
      <pc:sldChg chg="modSp">
        <pc:chgData name="Richard Wheeless" userId="S::id63la41@ubalt.edu::edf7d7f9-5d95-4eec-886d-0f745236a21b" providerId="AD" clId="Web-{1CD4744B-46E9-485E-8B11-DDA791EF49FF}" dt="2020-10-19T08:22:19.562" v="6" actId="1076"/>
        <pc:sldMkLst>
          <pc:docMk/>
          <pc:sldMk cId="244327251" sldId="272"/>
        </pc:sldMkLst>
        <pc:spChg chg="mod">
          <ac:chgData name="Richard Wheeless" userId="S::id63la41@ubalt.edu::edf7d7f9-5d95-4eec-886d-0f745236a21b" providerId="AD" clId="Web-{1CD4744B-46E9-485E-8B11-DDA791EF49FF}" dt="2020-10-19T08:22:17.656" v="5" actId="1076"/>
          <ac:spMkLst>
            <pc:docMk/>
            <pc:sldMk cId="244327251" sldId="272"/>
            <ac:spMk id="2" creationId="{00000000-0000-0000-0000-000000000000}"/>
          </ac:spMkLst>
        </pc:spChg>
        <pc:picChg chg="mod">
          <ac:chgData name="Richard Wheeless" userId="S::id63la41@ubalt.edu::edf7d7f9-5d95-4eec-886d-0f745236a21b" providerId="AD" clId="Web-{1CD4744B-46E9-485E-8B11-DDA791EF49FF}" dt="2020-10-19T08:22:19.562" v="6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  <pc:docChgLst>
    <pc:chgData name="Richard Wheeless" userId="S::id63la41@ubalt.edu::edf7d7f9-5d95-4eec-886d-0f745236a21b" providerId="AD" clId="Web-{1145B16C-5E93-681B-B9BA-C7C9CDE20735}"/>
    <pc:docChg chg="modSld">
      <pc:chgData name="Richard Wheeless" userId="S::id63la41@ubalt.edu::edf7d7f9-5d95-4eec-886d-0f745236a21b" providerId="AD" clId="Web-{1145B16C-5E93-681B-B9BA-C7C9CDE20735}" dt="2020-10-22T20:25:25.022" v="9" actId="1076"/>
      <pc:docMkLst>
        <pc:docMk/>
      </pc:docMkLst>
      <pc:sldChg chg="modSp">
        <pc:chgData name="Richard Wheeless" userId="S::id63la41@ubalt.edu::edf7d7f9-5d95-4eec-886d-0f745236a21b" providerId="AD" clId="Web-{1145B16C-5E93-681B-B9BA-C7C9CDE20735}" dt="2020-10-22T20:25:25.022" v="9" actId="1076"/>
        <pc:sldMkLst>
          <pc:docMk/>
          <pc:sldMk cId="244327251" sldId="272"/>
        </pc:sldMkLst>
        <pc:picChg chg="mod">
          <ac:chgData name="Richard Wheeless" userId="S::id63la41@ubalt.edu::edf7d7f9-5d95-4eec-886d-0f745236a21b" providerId="AD" clId="Web-{1145B16C-5E93-681B-B9BA-C7C9CDE20735}" dt="2020-10-22T20:25:25.022" v="9" actId="1076"/>
          <ac:picMkLst>
            <pc:docMk/>
            <pc:sldMk cId="244327251" sldId="272"/>
            <ac:picMk id="4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29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24575,'3'1'0,"0"-1"0,0 1 0,0 0 0,-1 0 0,1 0 0,0 0 0,0 1 0,-1-1 0,1 0 0,-1 1 0,5 4 0,26 24 0,-28-25 0,20 22 0,-2 1 0,-1 1 0,20 35 0,14 20 0,23 25 0,55 73 0,-99-140 0,1-1 0,46 40 0,12 8 0,23 20 0,-67-68 0,-16-12 0,74 49 0,78 27 0,4-8 0,4-8 0,232 71 0,-66-27 0,130 36 0,-328-119 0,238 55 0,-302-87 0,1-5 0,115 1 0,-187-14 0,592-2 0,-584 0 0,-1-2 0,0-2 0,60-16 0,96-46 0,20-5 0,-139 49 0,-1-3 0,-1-2 0,-1-4 0,73-48 0,-58 28 0,-41 25 0,2 1 0,47-20 0,103-29 0,-69 29 0,-43 18 0,42-18 0,-109 40 0,1-2 0,-1 1 0,0-2 0,-1 0 0,20-18 0,2-4 0,56-37 0,-28 22 0,49-52 0,-84 73 0,35-27 0,90-59 0,-114 85 0,-21 13 0,-1-2 0,30-31 0,-34 31 0,1 1 0,1 0 0,32-22 0,-28 22 0,0-1 0,0 0 0,16-20 0,12-9 0,20-21 0,15-12 0,-79 75-45,11-8-175,0-2 0,-1 0 0,0 0 0,-1-1 0,13-18 0,-17 17-6606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3.4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150 1 24575,'0'2'0,"-2"2"0,-2 2 0,-2 2 0,-3 2 0,0-1 0,-2-1 0,0-1 0,2 0 0,0-1 0,1-2 0,1 0 0,0 0 0,-1 0 0,0 1 0</inkml:trace>
  <inkml:trace contextRef="#ctx0" brushRef="#br0" timeOffset="1">2 96 24575,'-2'0'0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4.4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24575,'2'9'0,"-1"0"0,2 0 0,-1 0 0,1 0 0,0 0 0,1-1 0,0 0 0,0 0 0,1 0 0,0 0 0,0-1 0,1 0 0,0 0 0,0 0 0,1 0 0,0-1 0,7 5 0,-9-10-1365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649 496 24575,'-1'-14'0,"0"0"0,-1 0 0,-1 1 0,0-1 0,-1 1 0,0 0 0,-1 0 0,-1 0 0,0 1 0,-1-1 0,0 1 0,-11-14 0,5 9 0,-1 1 0,0 1 0,-1 0 0,-1 0 0,0 2 0,-1 0 0,-25-15 0,2 7 0,-80-28 0,4 2 0,80 29 0,24 11 0,0 1 0,-1 0 0,1 1 0,-27-7 0,4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24575,'-1'0'0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6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24575,'2'0'0,"0"2"0,0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7.7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24575,'-1'1'0,"-1"0"0,1 1 0,-1-1 0,1 0 0,-1 0 0,1 0 0,-1 0 0,0-1 0,1 1 0,-1 0 0,0-1 0,0 1 0,0-1 0,-3 1 0,-8 3 0,-84 49 0,96-53 0,0 1 0,0-1 0,0 1 0,0 0 0,0-1 0,0 1 0,0 0 0,1-1 0,-1 1 0,0 0 0,0 0 0,1 0 0,-1 0 0,1 0 0,-1 0 0,0 0 0,1 0 0,0 0 0,-1 0 0,1 0 0,0 0 0,-1 0 0,1 0 0,0 0 0,0 0 0,0 0 0,0 0 0,0 0 0,0 1 0,0-1 0,0 0 0,1 0 0,-1 0 0,0 0 0,1 0 0,-1 0 0,1 0 0,-1 0 0,1 0 0,-1 0 0,2 1 0,3 7 0,1 0 0,0-1 0,11 13 0,-6-9 0,-3 2 0,-7-12 0,0 1 0,0-1 0,1 0 0,-1 0 0,1 0 0,-1 0 0,1 0 0,0 0 0,2 2 0,-1-4-1365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9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728 472 24575,'0'-3'0,"-1"0"0,0 0 0,0 0 0,1 0 0,-1 1 0,-1-1 0,1 0 0,0 0 0,-1 1 0,0-1 0,1 1 0,-4-4 0,-30-32 0,21 25 0,-18-17 0,-1 0 0,-50-33 0,-54-30 0,115 78 0,-2 1 0,0 2 0,0 0 0,-38-12 0,27 11 0,-46-25 0,69 32-227,0 0-1,0 0 1,0 2-1,-1-1 1,-19-3-1,21 6-6598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3 24575,'0'-1'0,"-1"0"0,-4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0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 1 24575,'-3'0'0,"-4"2"0,-2 0 0,-1 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1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 24575,'512'0'0,"-500"-1"0,0-1 0,0 0 0,0-1 0,0 0 0,-1-1 0,1 0 0,-1-1 0,16-9 0,-13 7 0,1 0 0,0 1 0,0 1 0,18-5 0,-28 9 0,7-1 0,0 0 0,1 0 0,-1 1 0,22 1 0,-31 0 0,0 0 0,-1 1 0,1-1 0,0 1 0,-1 0 0,1 0 0,-1 0 0,1 0 0,-1 0 0,1 0 0,-1 1 0,0-1 0,0 1 0,1-1 0,-1 1 0,-1 0 0,1 0 0,0 0 0,0 0 0,-1 0 0,1 1 0,-1-1 0,1 0 0,-1 1 0,0-1 0,0 1 0,1 4 0,-1-1 0,1 1 0,-1 0 0,-1 0 0,1 0 0,-1 0 0,0 0 0,-1 0 0,-2 14 0,-21 55 0,17-59 0,1 0 0,1 1 0,-5 26 0,8 34-1365,2-56-5461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 24575,'-1'0'0,"-4"0"0,1 2 0,2 2 0,3 2 0,3 3 0,3 2 0,2 4 0,1 0 0,0 0 0,-2-2 0,-1-2 0,-1-2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2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949 640 24575,'0'-8'0,"-1"0"0,0 0 0,-1 0 0,1 0 0,-2 0 0,1 1 0,-1-1 0,0 1 0,-1-1 0,-8-12 0,-5-5 0,-34-36 0,26 31 0,9 12 0,0 1 0,-1 0 0,-1 1 0,0 1 0,-2 1 0,1 0 0,-2 2 0,1 0 0,-27-10 0,21 9 0,0-1 0,-30-22 0,26 17 0,10 7 0,-34-14 0,-4-1 0,24 10 0,-58-20 0,53 23 0,-37-20 0,70 31 1,0 1-1,0 0 0,0 0 1,-1 0-1,1 1 0,0 0 1,-1 0-1,-6 0 1,-14-2-1370,17 2-5457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3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24575,'2'0'0,"1"2"0,-1 2 0,-2 2 0,-3 3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0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24575,'-2'2'0,"-2"0"0,-3 2 0,1 2 0,-1 0 0,-2-1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4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24575,'0'2'0,"2"0"0,1 2 0,1 4 0,2 4 0,1 4 0,3 2 0,0 0 0,-2 0 0,-1-3 0,-1-3 0,-1-6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6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911 435 24575,'0'-5'0,"-1"1"0,1 0 0,-1-1 0,0 1 0,0 0 0,0-1 0,-1 1 0,0 0 0,1 0 0,-2 0 0,1 0 0,0 0 0,-6-6 0,-2-1 0,-1-1 0,-20-15 0,-4-4 0,11 10 0,0 1 0,-1 2 0,-48-28 0,-23-17 0,89 59 0,-1 0 0,1 0 0,0 1 0,-1 0 0,-10-3 0,-20-8 0,6-3 0,-1 0 0,-36-13 0,56 26 0,1 0 0,-1 1 0,-1 0 0,1 1 0,0 0 0,-21 1 0,-174 13-1365,198-12-5461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 0 24575,'-3'5'0,"-1"-1"0,1 0 0,0 1 0,1 0 0,-1 0 0,-2 8 0,3-8 0,-1 1 0,1 0 0,-1-1 0,0 0 0,-5 7 0,2-6 0,1 0 0,0 0 0,0 1 0,0 0 0,-3 8 0,6-11 0,1 1 0,0-1 0,0 0 0,0 0 0,1 1 0,-1-1 0,1 1 0,0-1 0,0 0 0,1 1 0,1 5 0,0 0 0,0 0 0,1 0 0,1 0 0,0-1 0,0 1 0,1-1 0,0 0 0,1 0 0,0-1 0,10 12 0,-7-7 0,22 41-1365,-24-42-5461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4:54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163 770 368 0 0,'-4'3'6335'0'0,"3"-4"-6236"0"0,1 1-51 0 0,0 0 1 0 0,0 0-1 0 0,0 0 0 0 0,0 0 1 0 0,0-1-1 0 0,0 1 1 0 0,0 0-1 0 0,0 0 1 0 0,0 0-1 0 0,0-1 0 0 0,0 1 1 0 0,0 0-1 0 0,0 0 1 0 0,0 0-1 0 0,0-1 1 0 0,0 1-1 0 0,0 0 0 0 0,0 0 1 0 0,0 0-1 0 0,0 0 1 0 0,0-1-1 0 0,0 1 1 0 0,0 0-1 0 0,0 0 0 0 0,0 0 1 0 0,0-1-1 0 0,0 1 1 0 0,0 0-1 0 0,1 0 1 0 0,-1 0-1 0 0,0 0 0 0 0,0 0 1 0 0,0-1-1 0 0,0 1 1 0 0,0 0-1 0 0,1 0 0 0 0,-1 0 1 0 0,0 0-1 0 0,0 0 1 0 0,0 0-1 0 0,0 0 1 0 0,1 0-1 0 0,-1 0 0 0 0,0-1 1 0 0,0 1-1 0 0,0 0 1 0 0,1 0-1 0 0,8-3 163 0 0,1-1-1 0 0,0 1 0 0 0,0 1 1 0 0,0 0-1 0 0,1 1 0 0 0,-1-1 1 0 0,0 2-1 0 0,1 0 0 0 0,12 1 1 0 0,-9 0-216 0 0,0 1-1 0 0,1 0 1 0 0,-1 1 0 0 0,24 9 0 0 0,12 3 21 0 0,-21-7-17 0 0,-26-6 17 0 0,0-1 0 0 0,1 0 0 0 0,-1 0 0 0 0,0 0 0 0 0,1 0 0 0 0,-1-1 0 0 0,1 1 0 0 0,0-1 0 0 0,-1 0 0 0 0,1 0 0 0 0,-1 0 0 0 0,1 0 0 0 0,-1-1 0 0 0,1 1 0 0 0,-1-1-1 0 0,1 0 1 0 0,4-2 0 0 0,0 1-16 0 0,1 0 0 0 0,0 0 0 0 0,0 1 0 0 0,0 0 0 0 0,0 1 0 0 0,0 0 0 0 0,0 0-1 0 0,0 1 1 0 0,0 0 0 0 0,0 0 0 0 0,12 4 0 0 0,40 3 16 0 0,-13-8 69 0 0,1-3 0 0 0,86-16 0 0 0,-76 4 916 0 0,-38 8-1006 0 0,1 1 0 0 0,1 2 0 0 0,29-4-1 0 0,-24 6-71 0 0,0 1 0 0 0,0 2 0 0 0,53 7 0 0 0,-73-7 234 0 0,1 0-1 0 0,0 0 0 0 0,-1-1 0 0 0,1 0 1 0 0,0 0-1 0 0,-1-1 0 0 0,14-3 0 0 0,30-2 67 0 0,219 17-323 0 0,-233-9 127 0 0,-30-1-20 0 0,0 0 1 0 0,0 0-1 0 0,0-1 0 0 0,0 0 0 0 0,0-1 1 0 0,0 0-1 0 0,0 0 0 0 0,0-1 0 0 0,13-3 1 0 0,-9 1 9 0 0,0 2 0 0 0,1 0-1 0 0,0 0 1 0 0,-1 1 0 0 0,1 1 0 0 0,18 1 0 0 0,19-2-31 0 0,-21-1 24 0 0,49-7-67 0 0,-72 8 55 0 0,0 0 0 0 0,0-1 0 0 0,0 0 0 0 0,0 0 0 0 0,-1 0 0 0 0,1 0 0 0 0,-1-1-1 0 0,0 0 1 0 0,9-5 0 0 0,-9 3 5 0 0,0 1 13 0 0,-1 0-1 0 0,1 0 0 0 0,-1-1 1 0 0,0 1-1 0 0,-1-1 1 0 0,6-7-1 0 0,-1-1 42 0 0,1 1 0 0 0,1 0-1 0 0,15-15 1 0 0,-13 15-151 0 0,0-1 1 0 0,-1 0-1 0 0,15-24 1 0 0,-13 18 99 0 0,-11 16 16 0 0,1 0 0 0 0,-1 0 0 0 0,0 0 0 0 0,0 0 1 0 0,0 0-1 0 0,0 0 0 0 0,-1-1 0 0 0,0 1 0 0 0,1-1 0 0 0,-1 1 0 0 0,0-1 0 0 0,0 1 1 0 0,0-6-1 0 0,17-62 216 0 0,-6 4-144 0 0,-10 43-113 0 0,-1 21 10 0 0,-1-1 0 0 0,1 1 0 0 0,-1-1 0 0 0,0 1 0 0 0,0 0-1 0 0,0-1 1 0 0,0 1 0 0 0,-1-1 0 0 0,1 1 0 0 0,-2-5 0 0 0,-3-7-20 0 0,4 13 29 0 0,1 1 0 0 0,0-1 0 0 0,-1 1 1 0 0,1-1-1 0 0,-1 1 0 0 0,0-1 0 0 0,0 1 0 0 0,1-1 1 0 0,-1 1-1 0 0,0 0 0 0 0,0-1 0 0 0,0 1 1 0 0,0 0-1 0 0,-1 0 0 0 0,1 0 0 0 0,0-1 0 0 0,0 1 1 0 0,-1 1-1 0 0,1-1 0 0 0,-2-1 0 0 0,-9-4 4 0 0,0 1 1 0 0,0 0-1 0 0,-1 1 0 0 0,1 0 0 0 0,-1 1 0 0 0,0 1 0 0 0,-15-2 1 0 0,19 3-7 0 0,-5-2 9 0 0,1-1 0 0 0,-1 0 1 0 0,1-1-1 0 0,-18-9 0 0 0,16 7-1 0 0,1 1-1 0 0,-1 0 1 0 0,-30-7 0 0 0,-36 5-138 0 0,61 7 128 0 0,0-1 0 0 0,1-1 1 0 0,-1 0-1 0 0,-19-7 0 0 0,-33-10-38 0 0,-149-19 0 0 0,172 32 71 0 0,6 2-2 0 0,1 3 0 0 0,-1 1-1 0 0,-50 6 1 0 0,-280 27-170 0 0,97-5 194 0 0,243-22-39 0 0,0 1 0 0 0,1 2 0 0 0,-51 18 0 0 0,66-20-4 0 0,10-4-7 0 0,-19 6-15 0 0,0 2 1 0 0,-34 17 0 0 0,49-19 4 0 0,0 1-1 0 0,1 0 1 0 0,0 1-1 0 0,1 0 1 0 0,-13 16-1 0 0,-2 4-13 0 0,15-21 14 0 0,0 1 1 0 0,0 0-1 0 0,1 1 1 0 0,1 0-1 0 0,0 0 1 0 0,1 1-1 0 0,0 0 1 0 0,-5 14-1 0 0,-31 90-39 0 0,36-101 46 0 0,-1 0 0 0 0,0-1 0 0 0,-11 15 0 0 0,-18 38 23 0 0,32-58-15 0 0,1 0 1 0 0,1 0 0 0 0,-1 0-1 0 0,2 1 1 0 0,-1-1-1 0 0,1 1 1 0 0,1 0-1 0 0,-1-1 1 0 0,2 1-1 0 0,-1 0 1 0 0,2-1-1 0 0,-1 1 1 0 0,1-1-1 0 0,0 0 1 0 0,1 1-1 0 0,0-1 1 0 0,8 15-1 0 0,-6-14-27 0 0,13 14-356 0 0,-16-17-3388 0 0,-3-17 1331 0 0,-6-57-3593 0 0,2 36 4424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0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22998 479 964 0 0,'-1'-2'305'0'0,"0"0"1"0"0,0 1-1 0 0,0-1 0 0 0,0 0 1 0 0,1 1-1 0 0,-1-1 0 0 0,1 0 0 0 0,-1 0 1 0 0,1 1-1 0 0,0-1 0 0 0,-1 0 0 0 0,1 0 1 0 0,0 0-1 0 0,0 0 0 0 0,1 0 1 0 0,-1-3-1 0 0,1-4 493 0 0,-1 9-457 0 0,1 0-214 0 0,1 0 0 0 0,0 1 0 0 0,-1-1 0 0 0,1 1 1 0 0,0-1-1 0 0,-1 1 0 0 0,1 0 0 0 0,-1-1 0 0 0,1 1 1 0 0,-1 0-1 0 0,1 0 0 0 0,-1 0 0 0 0,0 0 0 0 0,0 0 1 0 0,1 0-1 0 0,-1 1 0 0 0,1 1 0 0 0,-1-2-132 0 0,0 0 0 0 0,0 1 0 0 0,0-1 1 0 0,0 1-1 0 0,-1-1 0 0 0,1 1 0 0 0,0-1 0 0 0,-1 1 0 0 0,1 0 0 0 0,-1-1 0 0 0,0 1 0 0 0,1 0 0 0 0,-1 1 1 0 0,0-2 26 0 0,-30 20 642 0 0,-7-5-554 0 0,-1-2-1 0 0,-61 15 1 0 0,-27-9 78 0 0,80-14-197 0 0,-76 19 1 0 0,79-16 24 0 0,1-2 1 0 0,-1-2-1 0 0,-1-1 0 0 0,1-2 0 0 0,-69-7 0 0 0,-65 3 72 0 0,-267-7 82 0 0,307 1-195 0 0,61 4 46 0 0,-282-24 36 0 0,-354-36-115 0 0,-393-49 19 0 0,1034 102 54 0 0,-499-60-182 0 0,-63 14 201 0 0,-248-6 42 0 0,63 14-115 0 0,353 12 173 0 0,-776-23-130 0 0,916 49 52 0 0,-240-11 76 0 0,-114 17-196 0 0,14 1 2 0 0,-479-7 491 0 0,656 15-408 0 0,-1245 12 19 0 0,753 44-41 0 0,509-25 134 0 0,-452 81-37 0 0,212 0 292 0 0,473-80-296 0 0,-187 40 627 0 0,130-22-514 0 0,28-16-203 0 0,-31 5 175 0 0,-433 117-195 0 0,10 5 38 0 0,224-30-94 0 0,216-55 164 0 0,-337 72-29 0 0,500-122-50 0 0,-215 84 0 0 0,225-73-93 0 0,31-11 154 0 0,-110 60 0 0 0,-215 147-77 0 0,333-206 126 0 0,54-25-69 0 0,-1 0 0 0 0,1 1 1 0 0,1 0-1 0 0,-1 1 0 0 0,-21 17 0 0 0,-1 2 718 0 0,38-27-892 0 0,0 1 0 0 0,-1-1 0 0 0,1 0 0 0 0,0 0 0 0 0,0 0 0 0 0,0 0 0 0 0,0 0 0 0 0,-1 0 0 0 0,1 0 0 0 0,0 0 0 0 0,0 0 0 0 0,0 0 0 0 0,-1-1 0 0 0,1 1 0 0 0,0 0 0 0 0,0 0 0 0 0,0-1 0 0 0,-1 1 0 0 0,1-1 0 0 0,0 1 0 0 0,0-1 0 0 0,-1 1 0 0 0,1-1 0 0 0,-1 1 0 0 0,1-1 0 0 0,0 1 0 0 0,-1-1 0 0 0,1 0 0 0 0,-1 1 0 0 0,1-2 0 0 0,-1-2-469 0 0,0 0-1 0 0,-1 0 1 0 0,0 1 0 0 0,0-1-1 0 0,0 0 1 0 0,0 0 0 0 0,0 1 0 0 0,-4-7-1 0 0,-7-13-1668 0 0,-5-1 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0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72 340 0 0,'0'-10'1557'0'0,"-1"7"-1429"0"0,1 0 0 0 0,0 0 0 0 0,0 0 0 0 0,0-1 1 0 0,0 1-1 0 0,0 0 0 0 0,1 0 0 0 0,-1 0 1 0 0,1 0-1 0 0,0 0 0 0 0,0 0 0 0 0,0 0 1 0 0,0 0-1 0 0,1 0 0 0 0,-1 0 0 0 0,1 0 1 0 0,-1 1-1 0 0,5-6 0 0 0,-13 20 4285 0 0,-3 10-3348 0 0,-19 35-1251 0 0,17-36 239 0 0,1 0-1 0 0,1 1 1 0 0,0 0 0 0 0,-7 29 0 0 0,-14 33-10 0 0,11-22-28 0 0,16-49-2 0 0,0 1 0 0 0,0-1 1 0 0,-11 21-1 0 0,16-30-9 0 0,0 0 0 0 0,1 0 0 0 0,-1 0 0 0 0,1-1 0 0 0,0 1 0 0 0,0-1 0 0 0,0 1 0 0 0,0-1 1 0 0,1 0-1 0 0,0 0 0 0 0,-1 0 0 0 0,5 3 0 0 0,9 9-1 0 0,-5-4-10 0 0,1-1 0 0 0,0-1 0 0 0,22 14 0 0 0,-28-20 8 0 0,0 0 0 0 0,1-1 0 0 0,-1 1 0 0 0,1-1 0 0 0,0-1 0 0 0,-1 1 0 0 0,1-1 0 0 0,0 0 0 0 0,0-1 0 0 0,0 0 0 0 0,10-1 0 0 0,42-7 12 0 0,-44 5 9 0 0,0 0 0 0 0,0 1 0 0 0,-1 1 0 0 0,1 0 0 0 0,0 1 0 0 0,0 1 0 0 0,23 3 1 0 0,0 14 230 0 0,-37-18-271 0 0,0 1-1 0 0,0-1 1 0 0,0 1 0 0 0,0 0 0 0 0,0-1-1 0 0,0 1 1 0 0,0 0 0 0 0,0 0-1 0 0,0 0 1 0 0,-1-1 0 0 0,1 1 0 0 0,0 0-1 0 0,-1 0 1 0 0,1 0 0 0 0,0 0 0 0 0,-1 0-1 0 0,1 1 1 0 0,-1-1 0 0 0,0 0 0 0 0,1 0-1 0 0,-1 0 1 0 0,0 0 0 0 0,0 0 0 0 0,0 1-1 0 0,0-1 1 0 0,1 0 0 0 0,-2 0-1 0 0,1 0 1 0 0,0 2 0 0 0,-1-2-59 0 0,1 0 1 0 0,-1-1-1 0 0,1 1 0 0 0,-1 0 0 0 0,1-1 1 0 0,-1 1-1 0 0,0-1 0 0 0,1 1 1 0 0,-1-1-1 0 0,0 1 0 0 0,0-1 1 0 0,1 1-1 0 0,-1-1 0 0 0,0 0 1 0 0,0 0-1 0 0,0 1 0 0 0,1-1 1 0 0,-1 0-1 0 0,0 0 0 0 0,0 0 1 0 0,0 0-1 0 0,0 0 0 0 0,1 0 0 0 0,-1 0 1 0 0,0 0-1 0 0,0 0 0 0 0,0 0 1 0 0,0 0-1 0 0,-1-1 0 0 0,-27-7-1583 0 0,28 7 1548 0 0,-11-4-533 0 0,0 0 0 0 0,0-1-1 0 0,0 0 1 0 0,1-1 0 0 0,-11-9 0 0 0,-16-20-1114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6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24575,'1'10'0,"0"-1"0,1 1 0,0-1 0,0 0 0,1 0 0,0 0 0,1 0 0,-1-1 0,2 1 0,-1-1 0,1 0 0,7 8 0,12 14 0,45 45 0,-47-52 0,16 22 0,-2 1 0,-1 1 0,37 72 0,-44-69 0,2-1 0,3-2 0,66 75 0,79 73 0,-150-167 0,1 3 0,61 48 0,-25-30 0,66 46 0,-25-34 0,160 66 0,85 16 0,-263-108 0,199 93 0,77 30 0,-337-149 0,33 11 0,-2 2 0,0 3 0,57 35 0,-19-5 0,3-3 0,125 45 0,217 55 0,-285-102 0,236 67 0,-266-87 0,149 16 0,-142-32 0,207 28 0,134 11 0,-371-49 0,1-5 0,167-22 0,489-114 0,-738 132 0,0-1 0,0 0 0,0-2 0,-1-1 0,-1 0 0,1-2 0,-1 0 0,-1-1 0,20-17 0,-9 6 0,0 2 0,2 1 0,0 2 0,1 1 0,58-21 0,183-43 0,-198 61 0,80-23 0,221-93 0,-170 45 0,214-131 0,-313 162 0,133-52 0,-193 91 0,71-42 0,-101 51 0,0-1 0,-1 0 0,0-1 0,-1-1 0,-1 0 0,20-27 0,17-22 0,63-60 0,-63 71 0,78-104 0,-105 123 0,-10 14 0,-1 0 0,0-1 0,-2-1 0,0 0 0,9-26 0,-10 14 0,-3 12 0,0 1 0,-2-1 0,-1 0 0,4-40 0,-7 45 0,-1 12 0,0 0 0,-1 0 0,0 0 0,0 0 0,0 0 0,-2-8 0,2 12 0,0 0 0,0 1 0,-1-1 0,1 0 0,0 1 0,-1-1 0,1 0 0,0 1 0,-1-1 0,1 1 0,-1-1 0,1 1 0,-1-1 0,1 1 0,-1-1 0,1 1 0,-1 0 0,0-1 0,1 1 0,-1 0 0,0-1 0,-1 1 0,1 0 0,-1 0 0,0 0 0,1 0 0,-1 0 0,1 0 0,-1 0 0,1 0 0,-1 1 0,0-1 0,1 1 0,-1-1 0,-1 2 0,-84 40 0,55-25 0,-54 20 0,5-10 0,32-13 0,1 3 0,0 2 0,-66 36 0,0 4-1365,99-49-5461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562 187 152 0 0,'5'-24'6334'0'0,"2"-16"-4671"0"0,-7 36-1588 0 0,0 4-50 0 0,0-1-1 0 0,0 0 1 0 0,1 1 0 0 0,-1-1 0 0 0,0 0 0 0 0,0 0-1 0 0,0 0 1 0 0,0 1 0 0 0,0-1 0 0 0,0 0 0 0 0,0 0-1 0 0,0 1 1 0 0,0-1 0 0 0,0 0 0 0 0,-1 0 0 0 0,1 1-1 0 0,0-1 1 0 0,-1 0 0 0 0,1 1 0 0 0,0-1 0 0 0,-1 0-1 0 0,1 1 1 0 0,0-1 0 0 0,-1 1 0 0 0,1-1 0 0 0,-1 0-1 0 0,0 1 1 0 0,1-1 0 0 0,-1 1 0 0 0,1-1 0 0 0,-1 1-1 0 0,0 0 1 0 0,1-1 0 0 0,-1 1 0 0 0,0 0 0 0 0,0-1 0 0 0,-12-3 1173 0 0,12 3-1189 0 0,1 1 0 0 0,-1-1 0 0 0,0 1 0 0 0,1 0-1 0 0,-1-1 1 0 0,0 1 0 0 0,0 0 0 0 0,1 0 0 0 0,-1 0 0 0 0,0-1-1 0 0,0 1 1 0 0,1 0 0 0 0,-1 0 0 0 0,0 0 0 0 0,0 0 0 0 0,1 0-1 0 0,-1 0 1 0 0,0 0 0 0 0,0 1 0 0 0,1-1 0 0 0,-1 0-1 0 0,0 0 1 0 0,1 0 0 0 0,-2 1 0 0 0,-6 1 28 0 0,0 0 0 0 0,0-1 0 0 0,0 0-1 0 0,0 0 1 0 0,0-1 0 0 0,0 0 0 0 0,0 0 0 0 0,0-1 0 0 0,-10-2 0 0 0,-47 0 225 0 0,58 4-256 0 0,-51 9 2 0 0,56-9-12 0 0,-1 0 1 0 0,0 0 0 0 0,0 0 0 0 0,1 1-1 0 0,-1-1 1 0 0,1 0 0 0 0,-1 1-1 0 0,1 0 1 0 0,0-1 0 0 0,-1 1-1 0 0,1 0 1 0 0,0 0 0 0 0,0 1 0 0 0,1-1-1 0 0,-1 0 1 0 0,0 1 0 0 0,-1 3-1 0 0,0-1 3 0 0,-1 0-1 0 0,1-1 1 0 0,-1 1-1 0 0,0-1 0 0 0,0 1 1 0 0,-8 5-1 0 0,-9 10 19 0 0,-1 0 12 0 0,18-17-23 0 0,0 0-1 0 0,1 0 1 0 0,-1 0 0 0 0,1 0 0 0 0,0 1 0 0 0,0-1-1 0 0,0 1 1 0 0,-3 7 0 0 0,-24 31 69 0 0,24-27-30 0 0,-1 0-1 0 0,-16 25 0 0 0,11-19-27 0 0,-3 5 12 0 0,2 1 0 0 0,1 0-1 0 0,-14 50 1 0 0,19-59-17 0 0,6-16-13 0 0,0 0 0 0 0,0 0 0 0 0,0 0 0 0 0,0 1 1 0 0,1-1-1 0 0,-1 0 0 0 0,1 0 0 0 0,-1 1 0 0 0,1-1 0 0 0,0 0 1 0 0,-1 1-1 0 0,1-1 0 0 0,1 0 0 0 0,-1 1 0 0 0,0-1 0 0 0,1 0 1 0 0,0 3-1 0 0,8 20-11 0 0,-8-22 13 0 0,-1 0-1 0 0,1 0 1 0 0,0 0 0 0 0,0 0 0 0 0,1 0 0 0 0,-1-1 0 0 0,0 1 0 0 0,1 0 0 0 0,0-1 0 0 0,-1 1-1 0 0,1-1 1 0 0,0 0 0 0 0,1 0 0 0 0,-1 1 0 0 0,0-1 0 0 0,0-1 0 0 0,5 4 0 0 0,101 54 359 0 0,-71-40-316 0 0,22 7 475 0 0,-37-20-351 0 0,1 0 0 0 0,0-2 0 0 0,0 0 0 0 0,30 0 0 0 0,-52-4 12 0 0,53 11 96 0 0,-20-11-255 0 0,-26 0-3 0 0,-1-1 0 0 0,0 1 0 0 0,1 1 0 0 0,-1-1 0 0 0,0 1 1 0 0,10 3-1 0 0,-1 0 22 0 0,0-1 1 0 0,0 0 0 0 0,0-1 0 0 0,22-1 0 0 0,-37-1-26 0 0,29 3 26 0 0,121 7 111 0 0,-144-10-147 0 0,1 1 0 0 0,0-1 1 0 0,-1 1-1 0 0,1 1 1 0 0,8 2-1 0 0,21 2 26 0 0,158-6-30 0 0,-92 18-66 0 0,-85-17 56 0 0,0 0 1 0 0,1-2-1 0 0,-1 0 1 0 0,0-1-1 0 0,0-1 0 0 0,0-1 1 0 0,0 0-1 0 0,29-12 1 0 0,-25 8 188 0 0,1 2 1 0 0,0 0-1 0 0,0 2 0 0 0,1 0 1 0 0,46 0-1 0 0,-44 3-158 0 0,1-1 0 0 0,0-1-1 0 0,34-8 1 0 0,2-1 72 0 0,-52 9 181 0 0,1 0 0 0 0,-1-1 0 0 0,0 0 0 0 0,0-1 0 0 0,18-10 0 0 0,-17 9-215 0 0,0-1 0 0 0,1 2 0 0 0,0-1 0 0 0,15-3 0 0 0,-19 5 210 0 0,1-2 1 0 0,-1 1 0 0 0,0-1-1 0 0,-1-1 1 0 0,0 0 0 0 0,0 0-1 0 0,0 0 1 0 0,-1-1 0 0 0,9-12-1 0 0,5-2-131 0 0,21-36 224 0 0,-18 23-166 0 0,-12 16-47 0 0,0 0-1 0 0,-1-1 1 0 0,-1 0 0 0 0,11-30-1 0 0,-18 37-93 0 0,0 0 0 0 0,0 1 0 0 0,1-24 0 0 0,-4 26-29 0 0,-1 1 0 0 0,0 0 0 0 0,0-1 0 0 0,0 1 0 0 0,-1 0 0 0 0,-1 0 0 0 0,0 0 0 0 0,0 0 0 0 0,0 0 0 0 0,-1 0 0 0 0,-1 1 0 0 0,1 0 0 0 0,-2 0 0 0 0,1 0 0 0 0,-1 1-1 0 0,0-1 1 0 0,0 1 0 0 0,-1 1 0 0 0,0-1 0 0 0,0 1 0 0 0,0 0 0 0 0,-1 1 0 0 0,-15-8 0 0 0,-13-4-51 0 0,0 1-1 0 0,-1 3 1 0 0,0 1-1 0 0,-60-11 1 0 0,-2-3 64 0 0,72 21-48 0 0,0 0 1 0 0,0 2-1 0 0,-1 1 0 0 0,-29 1 0 0 0,-6-1-10 0 0,-175 4-63 0 0,-11-1 171 0 0,201-3-94 0 0,-1 3 0 0 0,-79 11-1 0 0,-96 30-76 0 0,50-8 149 0 0,168-34-71 0 0,-1 1-1 0 0,1 0 1 0 0,0 0 0 0 0,0 0-1 0 0,0 1 1 0 0,0 0 0 0 0,0 0-1 0 0,1 0 1 0 0,-1 1 0 0 0,0 0-1 0 0,1 0 1 0 0,0 0 0 0 0,0 1-1 0 0,0 0 1 0 0,0 0 0 0 0,1 0-1 0 0,-1 0 1 0 0,1 1 0 0 0,-6 8-1 0 0,-18 20-3724 0 0,28-33 3591 0 0,-1 0 1 0 0,1 1-1 0 0,-1-1 0 0 0,1 0 1 0 0,0 0-1 0 0,-1 1 0 0 0,1-1 1 0 0,-1 0-1 0 0,1 0 0 0 0,0 0 1 0 0,-1 0-1 0 0,1 1 0 0 0,-1-1 1 0 0,1 0-1 0 0,-1 0 0 0 0,1 0 1 0 0,-1 0-1 0 0,1 0 0 0 0,-1 0 1 0 0,1 0-1 0 0,-1-1 0 0 0,1 1 1 0 0,0 0-1 0 0,-1 0 0 0 0,1 0 1 0 0,-1 0-1 0 0,1-1 0 0 0,-1 1 1 0 0,0-1-91 0 0,0-1 0 0 0,0 1-1 0 0,0 0 1 0 0,1 0 0 0 0,-1-1 0 0 0,0 1 0 0 0,1-1 0 0 0,-1 1 0 0 0,1 0 0 0 0,0-1 0 0 0,-1 1 0 0 0,1-1 0 0 0,0 1 0 0 0,0-3 0 0 0,-2-18-1868 0 0,2 0 1 0 0,0-1 0 0 0,5-28-1 0 0,5 3 117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7909 46 644 0 0,'6'-4'5659'0'0,"0"0"-3977"0"0,-6-3-1218 0 0,2-17-2047 0 0,-2 24 1521 0 0,0 0 0 0 0,0-1 0 0 0,0 1 0 0 0,0 0 1 0 0,-1 0-1 0 0,1-1 0 0 0,0 1 0 0 0,0 0 0 0 0,0 0 1 0 0,0-1-1 0 0,0 1 0 0 0,0 0 0 0 0,0 0 1 0 0,-1-1-1 0 0,1 1 0 0 0,0 0 0 0 0,0 0 0 0 0,0-1 1 0 0,-1 1-1 0 0,1 0 0 0 0,0 0 0 0 0,0 0 0 0 0,0 0 1 0 0,-1-1-1 0 0,1 1 0 0 0,0 0 0 0 0,0 0 0 0 0,-1 0 1 0 0,1 0-1 0 0,0 0 0 0 0,-1 0 0 0 0,1 0 1 0 0,0 0-1 0 0,0 0 0 0 0,-1 0 0 0 0,1 0 0 0 0,0 0 1 0 0,-1 0-1 0 0,1 0 0 0 0,0 0 0 0 0,0 0 0 0 0,-1 0 1 0 0,1 0-1 0 0,0 0 0 0 0,0 0 0 0 0,-1 0 1 0 0,1 0-1 0 0,0 1 0 0 0,0-1 0 0 0,-1 0 0 0 0,1 0 1 0 0,0 0-1 0 0,0 0 0 0 0,-1 1 0 0 0,1-1 0 0 0,0 0 1 0 0,0 0-1 0 0,0 0 0 0 0,0 1 0 0 0,-1-1 1 0 0,1 0-1 0 0,0 0 0 0 0,0 1 0 0 0,-7 13 12496 0 0,-15-14-12420 0 0,9 0-10 0 0,11 0-4 0 0,4 0-2 0 0,-417 11 154 0 0,-35-25 204 0 0,193 12-275 0 0,-373 10 379 0 0,452 2-279 0 0,-467 33 298 0 0,-224 47-128 0 0,64 34-351 0 0,2 41 41 0 0,449-75-28 0 0,-162 84-214 0 0,464-150 12 0 0,-67 41 0 0 0,7-3 111 0 0,79-43 79 0 0,1 1 1 0 0,1 2 0 0 0,1 1-1 0 0,1 1 1 0 0,1 1 0 0 0,-48 58 0 0 0,-11 24 30 0 0,-36 40-12 0 0,96-115-26 0 0,-37 58 0 0 0,12-15-7 0 0,-8-3-7 0 0,-17 24-27 0 0,-13 62-25 0 0,28-73 121 0 0,44-63-24 0 0,1 1 0 0 0,-25 43 0 0 0,31-47-1 0 0,0-1 1 0 0,-2-1 0 0 0,-20 23-1 0 0,17-22 5 0 0,1 2-1 0 0,-18 27 1 0 0,24-33-22 0 0,-2 0 1 0 0,1-1-1 0 0,-2-1 0 0 0,0 0 1 0 0,0 0-1 0 0,-22 15 1 0 0,-3 4 11 0 0,18-13-30 0 0,1 2 0 0 0,-17 23 1 0 0,19-22 7 0 0,-2 0 1 0 0,-22 20-1 0 0,9-15 0 0 0,19-17 8 0 0,0 1 0 0 0,1 0 0 0 0,-13 15 0 0 0,21-22 42 0 0,-1 1-1 0 0,0-1 1 0 0,1 1 0 0 0,-1-1 0 0 0,0 0 0 0 0,-1 0 0 0 0,-4 2 0 0 0,-26 20 310 0 0,11-6-204 0 0,21-17-119 0 0,1-1 0 0 0,0 0 0 0 0,0 1 0 0 0,0 0 0 0 0,0-1 1 0 0,0 1-1 0 0,0 0 0 0 0,1 0 0 0 0,-1 0 0 0 0,0 0 0 0 0,-1 3 0 0 0,-17 21-8 0 0,17-23-19 0 0,1 0 0 0 0,-1 0 0 0 0,1 0-1 0 0,0 0 1 0 0,-1 0 0 0 0,1 0 0 0 0,0 1-1 0 0,1-1 1 0 0,-1 1 0 0 0,1-1 0 0 0,-1 1 0 0 0,0 5-1 0 0,-2-3 29 0 0,4-5-40 0 0,-1 0 1 0 0,0-1-1 0 0,0 1 1 0 0,1 0-1 0 0,-1 0 1 0 0,1 0-1 0 0,-1 0 1 0 0,1 0-1 0 0,-1 0 1 0 0,1 0-1 0 0,-1 0 1 0 0,1 0-1 0 0,0 0 1 0 0,0 0-1 0 0,-1 0 1 0 0,1 0-1 0 0,0 2 1 0 0,0-3-57 0 0,0 1-1 0 0,0-1 1 0 0,0 1 0 0 0,0-1 0 0 0,0 1 0 0 0,0-1 0 0 0,0 0 0 0 0,0 1 0 0 0,0-1 0 0 0,0 1 0 0 0,1-1-1 0 0,-1 1 1 0 0,0-1 0 0 0,0 1 0 0 0,0-1 0 0 0,0 0 0 0 0,1 1 0 0 0,-1-1 0 0 0,0 1 0 0 0,1-1-1 0 0,-1 0 1 0 0,0 1 0 0 0,1-1 0 0 0,-1 0 0 0 0,0 0 0 0 0,1 1 0 0 0,-1-1 0 0 0,0 0 0 0 0,1 0 0 0 0,-1 1-1 0 0,1-1 1 0 0,-1 0 0 0 0,1 0 0 0 0,-1 0 0 0 0,1 0 0 0 0,-1 0 0 0 0,0 0 0 0 0,1 1 0 0 0,-1-1-1 0 0,1 0 1 0 0,-1 0 0 0 0,1-1 0 0 0,-1 1 0 0 0,1 0 0 0 0,-1 0 0 0 0,1 0 0 0 0,-1 0 0 0 0,0 0 0 0 0,1 0-1 0 0,-1-1 1 0 0,1 1 0 0 0,-1 0 0 0 0,1 0 0 0 0,-1-1 0 0 0,0 1 0 0 0,1 0 0 0 0,-1 0 0 0 0,0-1-1 0 0,1 0 1 0 0,1 0-291 0 0,0 0-1 0 0,0 0 0 0 0,-1-1 0 0 0,1 1 0 0 0,0-1 0 0 0,-1 1 0 0 0,1-1 1 0 0,-1 0-1 0 0,1 0 0 0 0,-1 1 0 0 0,0-1 0 0 0,0 0 0 0 0,1-3 1 0 0,0 0-684 0 0,-1 1 323 0 0,0 0 0 0 0,0 0 0 0 0,0 0-1 0 0,-1-1 1 0 0,0 1 0 0 0,1 0 0 0 0,-2-7-1 0 0,-4-7-1318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2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1184 0 0,'-2'0'635'0'0,"0"0"1"0"0,0-1-1 0 0,0 1 1 0 0,0 0-1 0 0,0-1 0 0 0,0 1 1 0 0,-1-1-1 0 0,2 0 1 0 0,-1 0-1 0 0,0 0 0 0 0,-3-2 1 0 0,-2 2 4022 0 0,5 25-3832 0 0,1 0-836 0 0,-2 1-1 0 0,-7 36 1 0 0,4-36 14 0 0,2 0-1 0 0,-2 41 1 0 0,12 13-27 0 0,0-9 47 0 0,-6-68-25 0 0,0 0-1 0 0,0 0 1 0 0,0 0-1 0 0,0 0 1 0 0,0 0 0 0 0,0 0-1 0 0,1 0 1 0 0,-1 0 0 0 0,1 0-1 0 0,-1 0 1 0 0,1 0 0 0 0,0 0-1 0 0,0 0 1 0 0,-1-1-1 0 0,1 1 1 0 0,1 0 0 0 0,-1-1-1 0 0,0 1 1 0 0,0 0 0 0 0,1-1-1 0 0,-1 1 1 0 0,1-1-1 0 0,-1 0 1 0 0,1 0 0 0 0,-1 1-1 0 0,1-1 1 0 0,0 0 0 0 0,0 0-1 0 0,-1-1 1 0 0,1 1 0 0 0,0 0-1 0 0,0-1 1 0 0,0 1-1 0 0,0-1 1 0 0,0 1 0 0 0,4-1-1 0 0,6 0 14 0 0,1 0 0 0 0,0-1 1 0 0,0-1-1 0 0,-1 0 0 0 0,15-4 0 0 0,29-4 153 0 0,-55 10-112 0 0,47 21 239 0 0,-35-16-348 0 0,29 13 315 0 0,-42-18-311 0 0,1 1 0 0 0,0-1 1 0 0,0 0-1 0 0,0 1 1 0 0,0-1-1 0 0,0 1 0 0 0,0-1 1 0 0,-1 1-1 0 0,1-1 1 0 0,0 1-1 0 0,0 0 0 0 0,-1-1 1 0 0,1 1-1 0 0,0 0 0 0 0,-1 0 1 0 0,1-1-1 0 0,-1 1 1 0 0,1 0-1 0 0,-1 0 0 0 0,1 0 1 0 0,-1 0-1 0 0,0 0 1 0 0,1 0-1 0 0,-1 0 0 0 0,0-1 1 0 0,0 1-1 0 0,0 0 1 0 0,0 0-1 0 0,0 0 0 0 0,0 0 1 0 0,0 2-1 0 0,0-3-35 0 0,0 1 0 0 0,-1-1 0 0 0,1 1 1 0 0,0-1-1 0 0,0 1 0 0 0,-1-1 0 0 0,1 1 0 0 0,-1-1 0 0 0,1 0 0 0 0,0 1 0 0 0,-1-1 0 0 0,1 0 0 0 0,-1 1 0 0 0,1-1 0 0 0,-1 0 1 0 0,1 0-1 0 0,0 1 0 0 0,-1-1 0 0 0,1 0 0 0 0,-1 0 0 0 0,0 0 0 0 0,1 0 0 0 0,-1 0 0 0 0,1 0 0 0 0,-1 0 0 0 0,1 0 0 0 0,-1 0 1 0 0,1 0-1 0 0,-1 0 0 0 0,0 0 0 0 0,-21-10-1992 0 0,-13-18-775 0 0,3-9 528 0 0,-8-9 158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982 254 824 0 0,'17'-16'5303'0'0,"-12"9"-5058"0"0,0 0 0 0 0,0-1 0 0 0,-1 1 1 0 0,1-1-1 0 0,2-9 0 0 0,-6 15-234 0 0,0-1 1 0 0,0 0-1 0 0,-1 1 0 0 0,1-1 1 0 0,-1 0-1 0 0,0 1 0 0 0,0-1 1 0 0,0 0-1 0 0,0 1 1 0 0,0-1-1 0 0,-1 0 0 0 0,1 1 1 0 0,-1-1-1 0 0,1 1 0 0 0,-1-1 1 0 0,0 0-1 0 0,0 1 1 0 0,0 0-1 0 0,0-1 0 0 0,-1 1 1 0 0,-2-4-1 0 0,1 4-15 0 0,0-1 0 0 0,-1 1 1 0 0,1-1-1 0 0,-1 1 0 0 0,1 0 0 0 0,-1 1 1 0 0,0-1-1 0 0,0 1 0 0 0,0-1 0 0 0,0 1 0 0 0,0 0 1 0 0,0 1-1 0 0,0-1 0 0 0,0 1 0 0 0,0-1 0 0 0,0 1 1 0 0,-5 1-1 0 0,-9-1 17 0 0,0 2 1 0 0,-32 5-1 0 0,-54 12 27 0 0,61-12-20 0 0,1 1 1 0 0,-61 21-1 0 0,54-9-40 0 0,1 2 1 0 0,2 1-1 0 0,-75 52 1 0 0,-33 46-38 0 0,83-45 60 0 0,20-20 27 0 0,48-52-27 0 0,0-1-1 0 0,0 1 0 0 0,0 0 1 0 0,1 0-1 0 0,0 0 0 0 0,-1 0 1 0 0,1 0-1 0 0,1 0 0 0 0,-1 1 1 0 0,1-1-1 0 0,-1 1 1 0 0,1-1-1 0 0,1 1 0 0 0,-1-1 1 0 0,1 1-1 0 0,-1 0 0 0 0,2 8 1 0 0,0-5 0 0 0,0 0 1 0 0,0 0 0 0 0,1 0 0 0 0,0 0 0 0 0,1 0 0 0 0,0 0-1 0 0,0 0 1 0 0,9 13 0 0 0,2 2-5 0 0,-2 1 15 0 0,2-1-1 0 0,1-1 1 0 0,1 0-1 0 0,0-1 1 0 0,2 0-1 0 0,0-2 1 0 0,2 0-1 0 0,24 18 1 0 0,10 0 103 0 0,95 49 1 0 0,-117-71-79 0 0,1-1 0 0 0,1-2 0 0 0,-1-1 0 0 0,62 11 0 0 0,30-6-46 0 0,213 2-1 0 0,128-41 455 0 0,-359 15 19 0 0,-34 4-293 0 0,92-17-1 0 0,-142 16-155 0 0,0 0-1 0 0,-1-2 1 0 0,0-1-1 0 0,0 0 1 0 0,0-2-1 0 0,-1 0 1 0 0,-1-2-1 0 0,22-15 1 0 0,-24 15 63 0 0,0-1 0 0 0,-1 0 0 0 0,-1-2 0 0 0,-1 0 0 0 0,0 0 0 0 0,-1-2 0 0 0,0 0 0 0 0,-1 0 1 0 0,19-36-1 0 0,-29 44 57 0 0,0-1-1 0 0,0 1 1 0 0,0-1 0 0 0,-1 1 0 0 0,-1-1 0 0 0,0 0 0 0 0,0 0 0 0 0,-1 0 0 0 0,0 1 0 0 0,-1-1 0 0 0,0 0 0 0 0,0 0 0 0 0,-1 0 0 0 0,0 1-1 0 0,-1-1 1 0 0,0 1 0 0 0,-1 0 0 0 0,0 0 0 0 0,0 0 0 0 0,-1 0 0 0 0,-10-14 0 0 0,-3-1 137 0 0,0 0 0 0 0,-2 1 0 0 0,-1 2 0 0 0,-1 0 0 0 0,-48-36 0 0 0,19 22-164 0 0,-3 2-1 0 0,0 3 0 0 0,-2 2 1 0 0,-1 2-1 0 0,-98-29 1 0 0,45 24-733 0 0,-2 5 1 0 0,-134-13-1 0 0,-6-4-3592 0 0,207 32 2671 0 0,1-2-1 0 0,1-3 0 0 0,-60-28 0 0 0,33 4-666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25100 110 956 0 0,'0'-5'549'0'0,"0"0"0"0"0,-1 0-1 0 0,1 0 1 0 0,-1 1 0 0 0,0-1 0 0 0,-1 0-1 0 0,1 1 1 0 0,-1-1 0 0 0,0 1 0 0 0,0-1-1 0 0,0 1 1 0 0,-1 0 0 0 0,-5-8 0 0 0,5 9-508 0 0,0 0 0 0 0,0-1 0 0 0,-1 1 0 0 0,0 0 0 0 0,1 1 0 0 0,-1-1 0 0 0,0 1 0 0 0,0-1 0 0 0,-1 1 0 0 0,1 1 0 0 0,0-1 0 0 0,-1 0 0 0 0,1 1 0 0 0,-1 0 0 0 0,1 0 0 0 0,-1 0 0 0 0,0 1 0 0 0,1 0 0 0 0,-1 0 0 0 0,0 0 0 0 0,1 0 0 0 0,-9 2 0 0 0,-390 81-31 0 0,155-34-76 0 0,-224 32 207 0 0,-991 53 42 0 0,994-92 39 0 0,62-4-193 0 0,-1409 121-4 0 0,880-49-37 0 0,-288 31-192 0 0,912-108 205 0 0,-516 51-8 0 0,-136 14 248 0 0,-486 40-160 0 0,-353 38-29 0 0,377 25 76 0 0,858-118 283 0 0,343-51-207 0 0,-789 119 638 0 0,6 36 287 0 0,-870 263-1382 0 0,634-33 258 0 0,840-268-16 0 0,304-114 12 0 0,-535 210 73 0 0,-109 79-54 0 0,500-217-1 0 0,-388 182-24 0 0,512-228 72 0 0,-412 222-185 0 0,432-217 201 0 0,-128 109 0 0 0,203-154-79 0 0,-18 14 4 0 0,-87 75-4 0 0,-66 92-72 0 0,41-49-36 0 0,75-71 79 0 0,-6 6 102 0 0,-12 22 11 0 0,70-75-74 0 0,-1 2 12 0 0,-46 45-1 0 0,13-5 66 0 0,55-70-73 0 0,0 0 0 0 0,0 0 0 0 0,0 1 0 0 0,1 0 0 0 0,-7 11 0 0 0,-1-7 136 0 0,9-9-108 0 0,9-8-373 0 0,-3 1-60 0 0,0 0 0 0 0,0-1 0 0 0,-1 0 0 0 0,1 1 0 0 0,-1-1 1 0 0,0 1-1 0 0,0-1 0 0 0,-2-8 0 0 0,1 2-590 0 0,1-82-5416 0 0,0 63 4451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1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 1856 0 0,'0'0'130'0'0,"0"0"0"0"0,1-1 0 0 0,-1 1-1 0 0,0 0 1 0 0,0-1 0 0 0,0 1 0 0 0,0 0 0 0 0,0-1-1 0 0,0 1 1 0 0,0-1 0 0 0,-1 1 0 0 0,1 0 0 0 0,0-1 0 0 0,0 1-1 0 0,0 0 1 0 0,0-1 0 0 0,0 1 0 0 0,0 0 0 0 0,-1-1-1 0 0,1 1 1 0 0,0 0 0 0 0,0-1 0 0 0,-1 1 0 0 0,1 0-1 0 0,0 0 1 0 0,0-1 0 0 0,-1 1 0 0 0,1 0 0 0 0,0 0-1 0 0,-1-1 1 0 0,1 1 0 0 0,0 0 0 0 0,-1 0 0 0 0,1 0 0 0 0,0 0-1 0 0,-1 0 1 0 0,1 0 0 0 0,0-1 0 0 0,-1 1 0 0 0,1 0-1 0 0,0 0 1 0 0,-1 0 0 0 0,1 0 0 0 0,-1 0 0 0 0,1 0-1 0 0,0 0 1 0 0,-1 0 0 0 0,1 1 0 0 0,0-1 0 0 0,-1 0-1 0 0,1 0 1 0 0,0 0 0 0 0,-1 0 0 0 0,1 0 0 0 0,0 1 0 0 0,-1-1-1 0 0,0 0 1 0 0,0 1-85 0 0,0 0 0 0 0,-1 0 0 0 0,1 0-1 0 0,-1 0 1 0 0,1 0 0 0 0,0 1 0 0 0,0-1 0 0 0,0 0 0 0 0,0 0 0 0 0,0 1-1 0 0,0-1 1 0 0,0 1 0 0 0,-1 2 0 0 0,-16 57 38 0 0,2 0 0 0 0,-15 126 0 0 0,14-61-60 0 0,8-70-7 0 0,-4 96 0 0 0,13-150-14 0 0,0 1-1 0 0,0-1 1 0 0,0 1-1 0 0,0 0 1 0 0,1-1-1 0 0,-1 1 1 0 0,1-1 0 0 0,0 1-1 0 0,-1-1 1 0 0,1 0-1 0 0,0 1 1 0 0,1-1-1 0 0,1 4 1 0 0,-2-5 0 0 0,0 0 1 0 0,0-1-1 0 0,0 1 0 0 0,-1 0 1 0 0,2 0-1 0 0,-1-1 0 0 0,0 1 1 0 0,0 0-1 0 0,0-1 1 0 0,0 0-1 0 0,0 1 0 0 0,0-1 1 0 0,1 1-1 0 0,-1-1 0 0 0,0 0 1 0 0,0 0-1 0 0,0 0 0 0 0,1 0 1 0 0,-1 0-1 0 0,2 0 0 0 0,5-2 10 0 0,1 0 0 0 0,0 0 0 0 0,-1-1 0 0 0,0 0-1 0 0,0-1 1 0 0,12-7 0 0 0,70-42 69 0 0,-87 52-77 0 0,0 0 0 0 0,0 0 0 0 0,0 0 0 0 0,0 1 0 0 0,0-1 0 0 0,0 1 0 0 0,0 0 0 0 0,0 0 0 0 0,0 0 0 0 0,0 0 0 0 0,0 1 0 0 0,0-1 0 0 0,0 1 0 0 0,0 0 0 0 0,0-1-1 0 0,0 1 1 0 0,0 1 0 0 0,3 1 0 0 0,32 6 17 0 0,7 0 38 0 0,-44-9-83 0 0,0 0 0 0 0,0 0 0 0 0,0 1 0 0 0,0-1 0 0 0,0 0 0 0 0,0 1 0 0 0,0-1 0 0 0,0 0 0 0 0,0 1-1 0 0,0 0 1 0 0,0-1 0 0 0,0 1 0 0 0,-1-1 0 0 0,1 1 0 0 0,0 0 0 0 0,0 0 0 0 0,-1-1 0 0 0,1 1 0 0 0,0 0-1 0 0,-1 0 1 0 0,1 0 0 0 0,-1 0 0 0 0,1 0 0 0 0,-1 0 0 0 0,0 0 0 0 0,1 0 0 0 0,-1 0 0 0 0,0 0 0 0 0,1 0-1 0 0,-1 0 1 0 0,0 0 0 0 0,0 0 0 0 0,0 0 0 0 0,0 0 0 0 0,0 0 0 0 0,0 0 0 0 0,-1 0 0 0 0,1 1 0 0 0,0-1-91 0 0,-1 0 1 0 0,1-1 0 0 0,-1 1-1 0 0,0 0 1 0 0,1-1 0 0 0,-1 1 0 0 0,0 0-1 0 0,1-1 1 0 0,-1 1 0 0 0,0-1-1 0 0,1 1 1 0 0,-1-1 0 0 0,0 0 0 0 0,0 1-1 0 0,0-1 1 0 0,1 0 0 0 0,-1 1 0 0 0,0-1-1 0 0,0 0 1 0 0,0 0 0 0 0,0 0-1 0 0,0 0 1 0 0,1 0 0 0 0,-1 0 0 0 0,0 0-1 0 0,0 0 1 0 0,0 0 0 0 0,0 0-1 0 0,0 0 1 0 0,0-1 0 0 0,1 1 0 0 0,-1 0-1 0 0,0 0 1 0 0,0-1 0 0 0,0 1-1 0 0,0-2 1 0 0,-28-15-2002 0 0,6-8 125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1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594 311 1036 0 0,'16'-6'2776'0'0,"22"-9"-166"0"0,-36 15-2569 0 0,-1 0 1 0 0,0-1-1 0 0,0 1 0 0 0,0-1 0 0 0,1 0 0 0 0,-1 1 0 0 0,0-1 0 0 0,0 0 0 0 0,0 0 0 0 0,0 1 0 0 0,0-1 0 0 0,0 0 1 0 0,0 0-1 0 0,-1 0 0 0 0,1 0 0 0 0,0 0 0 0 0,0-1 0 0 0,-1 1 0 0 0,1 0 0 0 0,0-2 0 0 0,-3-2-26 0 0,0 0 0 0 0,0 0-1 0 0,0 1 1 0 0,-1-1-1 0 0,1 0 1 0 0,-1 1 0 0 0,0 0-1 0 0,-1-1 1 0 0,1 1 0 0 0,-1 0-1 0 0,0 1 1 0 0,0-1-1 0 0,0 1 1 0 0,-5-4 0 0 0,1 1 13 0 0,5 2-19 0 0,0 1 0 0 0,-1 0 0 0 0,1 1-1 0 0,-1-1 1 0 0,0 1 0 0 0,0 0-1 0 0,0 0 1 0 0,0 0 0 0 0,0 0 0 0 0,0 0-1 0 0,-1 1 1 0 0,1 0 0 0 0,-1 0 0 0 0,1 0-1 0 0,0 1 1 0 0,-7-1 0 0 0,4 2-2 0 0,0 0 1 0 0,0 1-1 0 0,0 0 1 0 0,0 0-1 0 0,0 0 1 0 0,0 1-1 0 0,1 0 1 0 0,-1 1-1 0 0,-7 4 1 0 0,-13 7 54 0 0,-1-2 0 0 0,-1 0-1 0 0,0-2 1 0 0,0-2 0 0 0,-31 7 0 0 0,50-14-11 0 0,1 0-1 0 0,-1 1 0 0 0,1 1 1 0 0,0-1-1 0 0,0 1 1 0 0,1 1-1 0 0,-1 0 1 0 0,1 0-1 0 0,0 0 0 0 0,0 1 1 0 0,1 0-1 0 0,-1 1 1 0 0,1 0-1 0 0,1 0 1 0 0,-1 0-1 0 0,-6 12 0 0 0,-1 4 0 0 0,-1-1-34 0 0,0 1 0 0 0,2 1 1 0 0,1 0-1 0 0,0 1 1 0 0,2 0-1 0 0,-9 38 1 0 0,18-56-12 0 0,0 0 0 0 0,1-1 0 0 0,0 1 0 0 0,0 0 0 0 0,0 0 0 0 0,1 0 0 0 0,0 0 1 0 0,1-1-1 0 0,0 1 0 0 0,0-1 0 0 0,0 1 0 0 0,0-1 0 0 0,1 1 0 0 0,0-1 0 0 0,1 0 1 0 0,-1-1-1 0 0,1 1 0 0 0,0 0 0 0 0,1-1 0 0 0,-1 0 0 0 0,1 0 0 0 0,0 0 1 0 0,0-1-1 0 0,1 0 0 0 0,6 4 0 0 0,15 9 29 0 0,1-1 0 0 0,0-1 0 0 0,1-2 0 0 0,35 12 0 0 0,-23-10-3 0 0,265 95 58 0 0,-245-93-106 0 0,0-3 1 0 0,1-2-1 0 0,70 4 1 0 0,-29-13 11 0 0,1-6 1 0 0,-1-3-1 0 0,166-34 1 0 0,-226 33 165 0 0,-1-2 0 0 0,0-1 1 0 0,-1-3-1 0 0,0-1 0 0 0,-1-2 0 0 0,-1-2 1 0 0,45-28-1 0 0,-72 38 81 0 0,-1-1-1 0 0,-1-1 1 0 0,0 0 0 0 0,0-1 0 0 0,-1 1-1 0 0,0-2 1 0 0,-1 1 0 0 0,0-2-1 0 0,-1 1 1 0 0,0-1 0 0 0,7-19 0 0 0,-4 4-72 0 0,-1 0 1 0 0,-1-1 0 0 0,-2 0 0 0 0,5-42-1 0 0,-10 61-171 0 0,0-1-1 0 0,-1 1 1 0 0,0 0-1 0 0,0 0 0 0 0,-1-1 1 0 0,-1 1-1 0 0,0 0 1 0 0,0 0-1 0 0,-1 0 0 0 0,0 1 1 0 0,-1-1-1 0 0,0 1 1 0 0,0-1-1 0 0,-1 1 0 0 0,0 1 1 0 0,-1-1-1 0 0,0 1 1 0 0,0 0-1 0 0,-1 0 1 0 0,-8-8-1 0 0,-2 3-9 0 0,0 0 0 0 0,-1 1 0 0 0,0 1 0 0 0,-1 0 0 0 0,0 2 0 0 0,0 0 0 0 0,-1 1 0 0 0,-41-10 0 0 0,-83-14 63 0 0,-1 6-1 0 0,-251-11 1 0 0,258 33-958 0 0,0 7 0 0 0,-199 28 0 0 0,325-29 430 0 0,0-1-1 0 0,0 0 1 0 0,0 0-1 0 0,0-1 0 0 0,-1-1 1 0 0,1 0-1 0 0,-19-4 1 0 0,26 3 213 0 0,0 0 1 0 0,1 0-1 0 0,-1 0 1 0 0,0 0 0 0 0,1-1-1 0 0,0 0 1 0 0,-1 1 0 0 0,1-2-1 0 0,0 1 1 0 0,0 0 0 0 0,1-1-1 0 0,-1 0 1 0 0,1 0-1 0 0,0 0 1 0 0,0 0 0 0 0,0-1-1 0 0,0 1 1 0 0,1-1 0 0 0,-4-8-1 0 0,-11-45-1931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4200 0 1008 0 0,'-1'2'234'0'0,"1"-1"-1"0"0,-1 0 1 0 0,0 0 0 0 0,0 0-1 0 0,0 0 1 0 0,1 0-1 0 0,-1 0 1 0 0,0 0 0 0 0,0 0-1 0 0,0 0 1 0 0,-1-1 0 0 0,1 1-1 0 0,0 0 1 0 0,0-1-1 0 0,0 1 1 0 0,0-1 0 0 0,-1 1-1 0 0,1-1 1 0 0,0 0-1 0 0,-2 1 1 0 0,-25 6 1835 0 0,26-7-1826 0 0,-58 10 895 0 0,-22 22-1132 0 0,-120 65 1 0 0,91-35 43 0 0,-56 27 7 0 0,-54 33-87 0 0,113-58-18 0 0,-159 107-11 0 0,38-22 150 0 0,-415 277-14 0 0,382-209 298 0 0,-32 21-41 0 0,183-158-284 0 0,-183 169-1 0 0,225-180 92 0 0,-186 196 344 0 0,165-150 133 0 0,-137 226 0 0 0,169-247-583 0 0,39-64 5 0 0,1 0-1 0 0,2 2 1 0 0,-24 65-1 0 0,36-82 35 0 0,2 0 0 0 0,0 0-1 0 0,-1 30 1 0 0,-3 25 153 0 0,0-17-96 0 0,6-43-101 0 0,-1 0-1 0 0,0 1 1 0 0,-1-1-1 0 0,0 0 0 0 0,0 0 1 0 0,-7 16-1 0 0,1-6-2 0 0,1 1 0 0 0,0 0 0 0 0,2 0 0 0 0,-4 31 0 0 0,1-6 27 0 0,-32 120 540 0 0,33-149-524 0 0,0 9 11 0 0,0 45 383 0 0,5-54-266 0 0,0 1 0 0 0,-1-1 1 0 0,-7 23-1 0 0,3-9 11 0 0,5-24-174 0 0,0 4 3 0 0,0 0 0 0 0,-1 0 1 0 0,0-1-1 0 0,-1 1 0 0 0,-8 14 0 0 0,8-2 1599 0 0,4-16-965 0 0,1-10-1795 0 0,-45-27-5441 0 0,35 19 4814 0 0,-27-21-5025 0 0,22 25 4973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5:2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1 223 684 0 0,'11'3'9037'0'0,"31"8"-8300"0"0,-21 13-583 0 0,10 15 27 0 0,-8 2-34 0 0,9 15 105 0 0,25 61 0 0 0,-51-102-214 0 0,1-1 1 0 0,1 0 0 0 0,0-1 0 0 0,0 0 0 0 0,1 0-1 0 0,20 21 1 0 0,-17-19 138 0 0,5 1 154 0 0,-14-16-308 0 0,0 0 1 0 0,0 0-1 0 0,0 0 0 0 0,0 0 1 0 0,0 0-1 0 0,0-1 0 0 0,0 1 0 0 0,-1-1 1 0 0,1 0-1 0 0,0 0 0 0 0,0 0 1 0 0,0 0-1 0 0,-1 0 0 0 0,1 0 0 0 0,-1-1 1 0 0,3-1-1 0 0,49-32 161 0 0,-46 28-117 0 0,25-17-142 0 0,-1-1 1 0 0,-1-1-1 0 0,40-45 1 0 0,-51 47-726 0 0,-1 0-1 0 0,-1-1 1 0 0,-1-1 0 0 0,-2-1 0 0 0,14-31 0 0 0,48-118-3773 0 0,-32 76 2363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799 105 532 0 0,'6'-7'5455'0'0,"2"-9"-3949"0"0,8-14-1354 0 0,-15 29-134 0 0,0 0 0 0 0,0 0 0 0 0,0 0 0 0 0,0 0 0 0 0,0 0 0 0 0,0 0 0 0 0,-1-1 0 0 0,1 1 0 0 0,0 0 0 0 0,-1-1 0 0 0,1 1 1 0 0,-1 0-1 0 0,1-1 0 0 0,-1 1 0 0 0,0-1 0 0 0,1 1 0 0 0,-1-1 0 0 0,0 1 0 0 0,0-1 0 0 0,0 1 0 0 0,0-1 0 0 0,0 1 0 0 0,-1-1 0 0 0,1 1 0 0 0,0 0 1 0 0,-1-1-1 0 0,1 1 0 0 0,-1-2 0 0 0,-2 1-11 0 0,1 1-1 0 0,-1-1 1 0 0,0 1 0 0 0,1 0 0 0 0,-1 0 0 0 0,0 0 0 0 0,0 0 0 0 0,0 1 0 0 0,1-1-1 0 0,-1 1 1 0 0,0 0 0 0 0,0-1 0 0 0,0 1 0 0 0,0 0 0 0 0,0 1 0 0 0,0-1-1 0 0,0 1 1 0 0,0-1 0 0 0,-4 2 0 0 0,-61 23-133 0 0,45-16 111 0 0,-69 24-42 0 0,-92 37 119 0 0,158-58-47 0 0,1 1 0 0 0,0 1 0 0 0,1 2 0 0 0,-41 33 0 0 0,35-23-6 0 0,1 2-1 0 0,1 1 1 0 0,1 0-1 0 0,2 2 1 0 0,-25 39-1 0 0,43-60-3 0 0,1 1-1 0 0,0 0 1 0 0,0 0-1 0 0,1 0 1 0 0,0 1-1 0 0,1-1 1 0 0,0 1-1 0 0,1 0 1 0 0,1 1 0 0 0,-2 14-1 0 0,2 10 35 0 0,1-26-25 0 0,0 0 0 0 0,1 0-1 0 0,3 21 1 0 0,-1-21-7 0 0,1-1 0 0 0,0 0 0 0 0,0 0 0 0 0,1-1 0 0 0,1 1 0 0 0,0-1-1 0 0,0 0 1 0 0,1 0 0 0 0,0 0 0 0 0,0-1 0 0 0,1 0 0 0 0,0 0 0 0 0,0 0 0 0 0,1-1 0 0 0,0 0 0 0 0,0-1-1 0 0,1 0 1 0 0,0 0 0 0 0,14 6 0 0 0,16 6 3 0 0,0-2 1 0 0,2-1-1 0 0,62 14 0 0 0,-47-14-12 0 0,49 14-3 0 0,0-4 0 0 0,2-4 1 0 0,0-5-1 0 0,159 2 0 0 0,-184-18 30 0 0,66 1-21 0 0,171-21 1 0 0,-304 18-3 0 0,206-33 92 0 0,-176 25-84 0 0,-1-2-1 0 0,82-34 0 0 0,-75 24-83 0 0,-1-2 1 0 0,-1-3-1 0 0,46-33 1 0 0,-91 57 124 0 0,-1-1 0 0 0,1 0 1 0 0,-1 1-1 0 0,0-1 1 0 0,0 0-1 0 0,0-1 0 0 0,-1 1 1 0 0,0 0-1 0 0,1-1 0 0 0,-2 1 1 0 0,1-1-1 0 0,0 0 0 0 0,-1 0 1 0 0,1-6-1 0 0,0 2 130 0 0,-1 1 1 0 0,0-1-1 0 0,-1 1 1 0 0,0-1-1 0 0,0 0 0 0 0,-1 1 1 0 0,-2-15-1 0 0,-20-53 21 0 0,-7-34-575 0 0,27 97 358 0 0,-1 1 0 0 0,-1 0 0 0 0,0 0 0 0 0,-1 1 0 0 0,0-1 0 0 0,0 1 0 0 0,-1 1 1 0 0,-1-1-1 0 0,0 1 0 0 0,0 1 0 0 0,-1-1 0 0 0,0 1 0 0 0,-1 1 0 0 0,0 0 0 0 0,0 0 0 0 0,0 1 0 0 0,-21-10 0 0 0,-104-70 81 0 0,95 68-85 0 0,-1 3 0 0 0,0 1-1 0 0,-1 1 1 0 0,-59-9 0 0 0,-178-14-168 0 0,199 28 197 0 0,-22-1 22 0 0,-1 5 0 0 0,-144 11 0 0 0,176 1-160 0 0,1 3 1 0 0,0 3-1 0 0,1 3 1 0 0,-91 33 0 0 0,88-21-425 0 0,19-6-740 0 0,0-2-1 0 0,-1-3 1 0 0,-1-2-1 0 0,-59 8 1 0 0,72-21-504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37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24575,'5'0'0,"5"5"0,2 5 0,3 6 0,4 5 0,2 7 0,3 4 0,1 1 0,2-1 0,0-1 0,0-6 0,-4-3 0,-2-5 0,0-1 0,-4 2 0,1-3 0,0 1 0,-1-2-8191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22447 561 632 0 0,'-10'-21'6890'0'0,"9"19"-6604"0"0,-1 1 0 0 0,1-1 0 0 0,0 0 0 0 0,0 1 0 0 0,0-1 0 0 0,0 0 0 0 0,0 0 0 0 0,0 0 0 0 0,1 0 0 0 0,-1 0 0 0 0,0 0 0 0 0,1 0 0 0 0,-1-3 0 0 0,1 3-216 0 0,0 1 0 0 0,0-1 0 0 0,-1 0 0 0 0,1 0 0 0 0,-1 0 1 0 0,0 0-1 0 0,1 0 0 0 0,-1 1 0 0 0,0-1 0 0 0,0 0 0 0 0,0 1 0 0 0,0-1 0 0 0,-1 0 1 0 0,1 1-1 0 0,0 0 0 0 0,-1-1 0 0 0,1 1 0 0 0,-1 0 0 0 0,1 0 0 0 0,-1-1 0 0 0,1 1 1 0 0,-1 0-1 0 0,0 1 0 0 0,0-1 0 0 0,1 0 0 0 0,-1 0 0 0 0,0 1 0 0 0,0-1 0 0 0,0 1 1 0 0,0 0-1 0 0,0-1 0 0 0,0 1 0 0 0,0 0 0 0 0,0 0 0 0 0,-3 1 0 0 0,-13-2-327 0 0,0 2-1 0 0,-1 0 0 0 0,-18 5 1 0 0,9-3 376 0 0,-125 4-213 0 0,-200-18 1 0 0,145 1 46 0 0,-1366-112-237 0 0,883 58 290 0 0,377 37 32 0 0,-1660-94 262 0 0,1228 72-330 0 0,105 5 137 0 0,-206 18-24 0 0,352 13-105 0 0,-990 30 34 0 0,1399-13-12 0 0,-776 50 78 0 0,2 33-11 0 0,232-5-75 0 0,-1227 187-608 0 0,963-137 566 0 0,77-13 23 0 0,-370 133 58 0 0,-1 128 9 0 0,998-313-97 0 0,-674 253 112 0 0,590-211-129 0 0,-692 265 78 0 0,806-310 65 0 0,-167 95 0 0 0,11-5-144 0 0,271-134 59 0 0,1 2 0 0 0,0 2 0 0 0,2 1 0 0 0,-69 57 0 0 0,12 18 73 0 0,-8-8-2 0 0,53-45-18 0 0,-85 60-1 0 0,128-101-32 0 0,-113 81 79 0 0,106-74-78 0 0,1 1-1 0 0,0 0 1 0 0,0 1 0 0 0,2 1-1 0 0,-14 20 1 0 0,-48 65-38 0 0,48-69-2 0 0,-36 62-1 0 0,56-84 120 0 0,0 0 0 0 0,-1-1 0 0 0,0 0 0 0 0,0 0 0 0 0,-20 15 0 0 0,16-14 105 0 0,1 1 1 0 0,-20 23 0 0 0,25-27-176 0 0,1 0 0 0 0,1-1 0 0 0,-1 2 0 0 0,1-1 0 0 0,0 1 0 0 0,1-1 0 0 0,0 1 0 0 0,0 0 0 0 0,1 0 0 0 0,0 0-1 0 0,0 0 1 0 0,1 1 0 0 0,0-1 0 0 0,0 0 0 0 0,2 17 0 0 0,-16 15 34 0 0,15-40-105 0 0,0 1 1 0 0,0-1-1 0 0,0 0 1 0 0,0 1 0 0 0,0-1-1 0 0,0 1 1 0 0,0-1-1 0 0,0 1 1 0 0,0-1 0 0 0,0 1-1 0 0,0-1 1 0 0,0 1-1 0 0,0-1 1 0 0,0 1 0 0 0,0-1-1 0 0,0 0 1 0 0,0 1-1 0 0,-1-1 1 0 0,1 1 0 0 0,0-1-1 0 0,0 0 1 0 0,-1 1-1 0 0,1-1 1 0 0,0 1 0 0 0,0-1-1 0 0,-1 0 1 0 0,1 1-1 0 0,0-1 1 0 0,-1 0 0 0 0,0 1-1 0 0,-9-12-2093 0 0,-14-35-2044 0 0,18 34 2952 0 0,-9-15-948 0 0,0 4 146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1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36 148 0 0,'-1'-2'376'0'0,"0"1"1"0"0,0-1-1 0 0,-1 0 1 0 0,1 0-1 0 0,0 1 1 0 0,0-1-1 0 0,-1 1 1 0 0,1-1-1 0 0,-1 1 1 0 0,0 0-1 0 0,1 0 1 0 0,-1-1-1 0 0,0 1 1 0 0,0 0-1 0 0,1 0 1 0 0,-1 1-1 0 0,0-1 1 0 0,0 0-1 0 0,-4 0 1 0 0,1-1 7 0 0,0 0 0 0 0,0 1 0 0 0,-1-1 0 0 0,1 1 0 0 0,-1 0 1 0 0,1 1-1 0 0,-7-1 0 0 0,9 2-352 0 0,0 0 0 0 0,0 0 0 0 0,0 1 0 0 0,1-1 0 0 0,-1 1 0 0 0,0-1 0 0 0,1 1 0 0 0,0 0 0 0 0,-1 0 0 0 0,1 0 0 0 0,0 0 0 0 0,0 1 0 0 0,0-1 0 0 0,0 0 0 0 0,0 1 0 0 0,1 0 0 0 0,-1-1 1 0 0,1 1-1 0 0,-1 0 0 0 0,1 0 0 0 0,-1 5 0 0 0,-5 11-27 0 0,2 0-1 0 0,-4 24 1 0 0,4-19 41 0 0,-5 17-30 0 0,-41 155 49 0 0,32-143-47 0 0,11-33-9 0 0,1 0 1 0 0,0 1-1 0 0,-5 34 0 0 0,3-14 2 0 0,5-28-10 0 0,1 1 0 0 0,0-1 0 0 0,1 1 0 0 0,-1 16 0 0 0,3-27 1 0 0,0-1-1 0 0,0 0 1 0 0,0 0-1 0 0,0 0 1 0 0,1 1-1 0 0,-1-1 1 0 0,1 0 0 0 0,-1 0-1 0 0,1 0 1 0 0,0 0-1 0 0,-1 0 1 0 0,1 0-1 0 0,0 0 1 0 0,0 0 0 0 0,1 0-1 0 0,-1 0 1 0 0,0-1-1 0 0,1 1 1 0 0,-1 0 0 0 0,1-1-1 0 0,-1 1 1 0 0,1-1-1 0 0,0 0 1 0 0,0 0-1 0 0,-1 1 1 0 0,1-1 0 0 0,0 0-1 0 0,0 0 1 0 0,0-1-1 0 0,0 1 1 0 0,5 1-1 0 0,-2-1 12 0 0,1-1-1 0 0,0 1 1 0 0,0-1-1 0 0,0-1 1 0 0,0 1-1 0 0,0-1 0 0 0,0 0 1 0 0,0 0-1 0 0,0-1 1 0 0,9-3-1 0 0,60-29 97 0 0,-22 8-58 0 0,-19 16-39 0 0,0 0 0 0 0,0 2 0 0 0,1 2 0 0 0,0 1 0 0 0,0 2 0 0 0,58 2-1 0 0,-91 0-46 0 0,1 1 0 0 0,-1 0 0 0 0,0 1 0 0 0,1-1 0 0 0,-1 0 0 0 0,0 1 0 0 0,1-1 0 0 0,-1 1 0 0 0,0 0 0 0 0,0 0 0 0 0,1 0 0 0 0,-1 0 0 0 0,0 0 0 0 0,0 0-1 0 0,0 0 1 0 0,0 1 0 0 0,0-1 0 0 0,-1 1 0 0 0,1-1 0 0 0,0 1 0 0 0,-1 0 0 0 0,1 0 0 0 0,-1 0 0 0 0,2 3 0 0 0,-3-4-66 0 0,1 0-1 0 0,-1 1 1 0 0,0-1 0 0 0,0 1 0 0 0,0 0 0 0 0,0-1 0 0 0,0 1-1 0 0,0-1 1 0 0,0 1 0 0 0,0-1 0 0 0,-1 0 0 0 0,1 1-1 0 0,-1-1 1 0 0,1 1 0 0 0,-1-1 0 0 0,1 1 0 0 0,-1-1-1 0 0,0 0 1 0 0,0 0 0 0 0,0 1 0 0 0,0-1 0 0 0,0 0-1 0 0,0 0 1 0 0,0 0 0 0 0,0 0 0 0 0,0 0 0 0 0,0 0 0 0 0,0 0-1 0 0,-1 0 1 0 0,1-1 0 0 0,0 1 0 0 0,-1 0 0 0 0,1-1-1 0 0,-1 1 1 0 0,1-1 0 0 0,-1 1 0 0 0,-1-1 0 0 0,-1 1-206 0 0,0 0 0 0 0,1 0 0 0 0,-1 0 0 0 0,0-1 1 0 0,1 0-1 0 0,-1 0 0 0 0,0 0 0 0 0,1 0 1 0 0,-1 0-1 0 0,0-1 0 0 0,1 1 0 0 0,-6-3 0 0 0,-21-8-1709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1508 203 628 0 0,'-60'-61'7547'0'0,"55"55"-7515"0"0,-2 1 0 0 0,1 0 0 0 0,0 0-1 0 0,-1 0 1 0 0,0 1 0 0 0,0 0 0 0 0,0 0 0 0 0,-1 1-1 0 0,1 0 1 0 0,-1 0 0 0 0,0 1 0 0 0,0 0-1 0 0,0 0 1 0 0,0 1 0 0 0,0 0 0 0 0,0 0-1 0 0,0 1 1 0 0,-15 1 0 0 0,-13 3-54 0 0,0 1 1 0 0,0 2-1 0 0,-36 12 0 0 0,18-5 75 0 0,-13 2-12 0 0,2 4-1 0 0,0 2 1 0 0,2 3 0 0 0,-84 45 0 0 0,129-60-36 0 0,-13 7-30 0 0,-54 39 0 0 0,78-51 23 0 0,1 0 0 0 0,0 0 0 0 0,0 0-1 0 0,0 1 1 0 0,1 0 0 0 0,0 0 0 0 0,0 1-1 0 0,0-1 1 0 0,1 1 0 0 0,0 0 0 0 0,0 0 0 0 0,1 1-1 0 0,0-1 1 0 0,-2 10 0 0 0,4-12 12 0 0,1 1 0 0 0,-1-1 1 0 0,1 1-1 0 0,1-1 0 0 0,-1 0 0 0 0,1 1 1 0 0,0-1-1 0 0,0 0 0 0 0,0 1 0 0 0,1-1 1 0 0,0 0-1 0 0,0 0 0 0 0,0 0 0 0 0,1 0 1 0 0,0-1-1 0 0,0 1 0 0 0,0-1 0 0 0,0 1 1 0 0,5 4-1 0 0,9 8 44 0 0,0-1 0 0 0,1-1 0 0 0,24 17 0 0 0,-5-5 2 0 0,136 100 123 0 0,-139-107-91 0 0,1-1 0 0 0,1-1 0 0 0,0-2-1 0 0,1-2 1 0 0,75 18 0 0 0,203 23 162 0 0,-218-42-241 0 0,519 70 306 0 0,-477-67-32 0 0,173-1 0 0 0,-225-17-197 0 0,0-3-1 0 0,-1-5 1 0 0,104-25 0 0 0,-134 22-86 0 0,0-3 1 0 0,81-35-1 0 0,-115 40 133 0 0,0 0-1 0 0,-1-1 1 0 0,-1-1-1 0 0,0-1 1 0 0,0-1-1 0 0,-1-1 1 0 0,-1 0-1 0 0,26-32 0 0 0,-40 43 85 0 0,0 0 0 0 0,0-1 0 0 0,-1 0 0 0 0,1 0 0 0 0,-1 0 0 0 0,-1 0 0 0 0,1 0 0 0 0,-1 0 0 0 0,0-1 0 0 0,-1 1 0 0 0,1-1 0 0 0,-1 0 0 0 0,-1 1 0 0 0,1-12 0 0 0,-2 8-36 0 0,0 0-1 0 0,-1 0 1 0 0,0 0-1 0 0,-1 0 0 0 0,0 1 1 0 0,0-1-1 0 0,-1 1 1 0 0,-9-18-1 0 0,-2 4-144 0 0,-1 1-1 0 0,0 0 0 0 0,-2 1 1 0 0,0 1-1 0 0,-2 1 1 0 0,-32-26-1 0 0,-8 1-225 0 0,-1 4 0 0 0,-2 2 0 0 0,-1 2 0 0 0,-2 4 0 0 0,-118-40 0 0 0,48 29-18 0 0,-276-47 0 0 0,249 66 69 0 0,-1 7 0 0 0,0 7 0 0 0,0 7 0 0 0,-1 8 0 0 0,1 6 0 0 0,1 8 0 0 0,-250 61 0 0 0,190-13-1669 0 0,-61 14-3368 0 0,269-77 4553 0 0,0-1 0 0 0,0 0 0 0 0,0-1 0 0 0,-1-1 0 0 0,1 0 0 0 0,-1-1-1 0 0,-22-3 1 0 0,-9-12-1645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2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6848 11 1380 0 0,'0'0'2078'0'0,"6"-10"5508"0"0,-25 12-7555 0 0,0 1 0 0 0,0 1 0 0 0,1 1 0 0 0,-1 1 0 0 0,-26 12 0 0 0,-8 1-4 0 0,-139 47 43 0 0,80-26-37 0 0,-193 43 0 0 0,127-46 41 0 0,-259 90-1 0 0,125-24-89 0 0,-222 84-16 0 0,89 12 59 0 0,-79 32-1 0 0,416-190 6 0 0,-90 36-69 0 0,-210 111-1 0 0,294-124 66 0 0,-259 132 90 0 0,362-191-116 0 0,-296 149-48 0 0,232-112 42 0 0,-138 104 1 0 0,-341 283 102 0 0,497-384-107 0 0,3 2 0 0 0,-54 58 0 0 0,31-30 167 0 0,48-50-44 0 0,-30 36 0 0 0,-118 132 186 0 0,85-97-255 0 0,53-52-31 0 0,1 2 0 0 0,2 2 0 0 0,-40 71 0 0 0,63-100 61 0 0,1-1 1 0 0,-23 23-1 0 0,-2 4 177 0 0,14-18-77 0 0,-1-1 0 0 0,-41 36 1 0 0,42-42-154 0 0,0 1 1 0 0,2 1 0 0 0,-31 41 0 0 0,41-44 37 0 0,1 0 0 0 0,1 1 0 0 0,0 1 0 0 0,2-1 0 0 0,0 2 0 0 0,1-1 0 0 0,-5 44 0 0 0,6-39-40 0 0,0 21 21 0 0,5-38-9 0 0,-1 1 0 0 0,0 0-1 0 0,0 0 1 0 0,-6 17 0 0 0,5 10 534 0 0,3-24 401 0 0,0-13-1103 0 0,-1 0 0 0 0,1 1 0 0 0,0-1 0 0 0,0 0 0 0 0,-1 0 0 0 0,1-1 0 0 0,0 1 0 0 0,0 0 0 0 0,0 0 0 0 0,-1 0 0 0 0,1 0 0 0 0,0-1 0 0 0,-1 1 0 0 0,1 0 0 0 0,0-1 0 0 0,0 1 0 0 0,-1 0 0 0 0,1-1 0 0 0,-1 1 0 0 0,2-2 0 0 0,3-11-1006 0 0,-1-1 0 0 0,0 0 1 0 0,-1 0-1 0 0,0-1 0 0 0,-2 1 0 0 0,1 0 0 0 0,-2-1 0 0 0,-1-17 1 0 0,1 25 766 0 0,0-39-1594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30 159 12 0 0,'-1'-1'204'0'0,"0"-1"1"0"0,0 0-1 0 0,0 0 1 0 0,0 0-1 0 0,0 0 1 0 0,0 0-1 0 0,1 0 0 0 0,-1 0 1 0 0,1 0-1 0 0,0 0 1 0 0,-1-1-1 0 0,1 1 1 0 0,0 0-1 0 0,0 0 1 0 0,0-3-1 0 0,3-39 3509 0 0,0 38-3704 0 0,-1 0 0 0 0,0 0 0 0 0,0 0 0 0 0,0 0 0 0 0,-1 0 0 0 0,1-7 0 0 0,-2 11-144 0 0,1 1-1 0 0,-1 0 1 0 0,0 0-1 0 0,0 0 1 0 0,-1 0-1 0 0,1-1 1 0 0,0 1-1 0 0,0 0 1 0 0,0 0-1 0 0,-1 0 1 0 0,1 0-1 0 0,-1 0 0 0 0,1 0 1 0 0,-1 0-1 0 0,1 0 1 0 0,-1 0-1 0 0,1 0 1 0 0,-1 0-1 0 0,0 0 1 0 0,0 0-1 0 0,1 0 1 0 0,-1 1-1 0 0,0-1 1 0 0,0 0-1 0 0,0 1 1 0 0,0-1-1 0 0,0 0 1 0 0,0 1-1 0 0,0-1 1 0 0,0 1-1 0 0,0-1 1 0 0,0 1-1 0 0,0 0 1 0 0,0 0-1 0 0,-1-1 1 0 0,1 1-1 0 0,0 0 1 0 0,0 0-1 0 0,0 0 0 0 0,0 0 1 0 0,-2 0-1 0 0,-5 3-1227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9T00:36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 0 0,'32'-1'5740'0'0,"-31"1"-5587"0"0,0 0 0 0 0,0 0 0 0 0,0 0 0 0 0,0 0 0 0 0,0 0 0 0 0,0 0 0 0 0,0 1 0 0 0,0-1 0 0 0,0 0 0 0 0,0 0 0 0 0,0 1 0 0 0,-1-1 0 0 0,1 1 0 0 0,0-1 0 0 0,0 1 0 0 0,0-1 1 0 0,0 1-1 0 0,0-1 0 0 0,-1 1 0 0 0,1 0 0 0 0,0 0 0 0 0,0-1 0 0 0,-1 1 0 0 0,1 0 0 0 0,-1 0 0 0 0,1 0 0 0 0,-1-1 0 0 0,1 1 0 0 0,-1 0 0 0 0,1 1 0 0 0,23 46-321 0 0,0-1 262 0 0,5 5 578 0 0,-25-42-585 0 0,1 0 1 0 0,1 0-1 0 0,0 0 1 0 0,12 15-1 0 0,9 9-34 0 0,13 15-42 0 0,-38-48-22 0 0,131 127 1435 0 0,-124-117-1274 0 0,1 0-416 0 0,-10-11 310 0 0,0 0 1 0 0,0 0 0 0 0,0 0-1 0 0,0-1 1 0 0,0 1 0 0 0,0 0-1 0 0,0 0 1 0 0,0 0 0 0 0,0 0 0 0 0,0 0-1 0 0,0 0 1 0 0,0 0 0 0 0,0 0-1 0 0,0 0 1 0 0,0 0 0 0 0,0 0-1 0 0,0-1 1 0 0,0 1 0 0 0,0 0 0 0 0,0 0-1 0 0,0 0 1 0 0,1 0 0 0 0,-1 0-1 0 0,0 0 1 0 0,0 0 0 0 0,3 1 2583 0 0,-3-2-2613 0 0,22-26 22 0 0,91-168 23 0 0,-82 145-37 0 0,-14 29-71 0 0,-11 21-311 0 0,-9 15-433 0 0,-1 2-789 0 0,1-27-5103 0 0,3 2 6214 0 0,-3-12-1294 0 0,1 0 0 0 0,2-31-1 0 0,6-8-517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5:59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8914 1957 24575,'-1'-7'0,"1"1"0,-1-1 0,0 1 0,0-1 0,-1 1 0,0 0 0,0-1 0,0 1 0,-1 0 0,0 0 0,0 1 0,-7-10 0,-2-1 0,-2 1 0,-26-24 0,17 18 0,-160-159 0,119 116 0,-125-112 0,30 33 0,122 104 0,21 21 0,0 0 0,-1 2 0,-1 0 0,-22-14 0,-25-12 0,-141-87 0,146 95 0,-1 2 0,-113-42 0,-449-160 0,337 122 0,-294-82 0,426 152 0,-2 7 0,-291-27 0,138 45 0,-8 0 0,-526-32 0,759 47 0,1 4 0,-1 3 0,1 4 0,1 4 0,-109 31 0,-33 26 0,-104 28 0,83-39 0,-293 79 0,413-98 0,2 4 0,-147 77 0,66-14 0,-255 129 0,344-179 0,3 5 0,-149 108 0,234-149-273,1 1 0,1 1 0,1 1 0,-28 37 0,44-49-6553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0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24575,'4'71'0,"4"-2"0,2 1 0,25 86 0,-17-79 0,19 67 0,-37-141 0,1 0 0,0 0 0,0 0 0,0 0 0,0-1 0,0 1 0,1 0 0,-1-1 0,1 1 0,0-1 0,0 1 0,0-1 0,0 0 0,0 0 0,1 0 0,3 3 0,-3-3 0,1-1 0,0 1 0,0-1 0,0 0 0,0 0 0,0 0 0,0-1 0,0 0 0,0 1 0,0-1 0,0-1 0,7 0 0,37-7 28,-1-3 1,74-25-1,-84 22-270,1 2 1,0 2-1,0 2 0,1 1 1,48-2-1,-64 9-6584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7.7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7950 1323 24575,'-1'-10'0,"0"-1"0,0 0 0,-1 1 0,-1-1 0,0 1 0,0 0 0,-1 0 0,0 0 0,-1 1 0,0-1 0,0 1 0,-1 0 0,-13-14 0,-7-7 0,-2 2 0,-42-34 0,49 44 0,13 12 0,-37-33 0,-47-51 0,66 66 0,-1 1 0,-1 1 0,-1 1 0,-1 2 0,-43-21 0,13 6 0,-78-42 0,-222-88 0,-163-14 0,120 81 0,-7 27 0,192 35 0,-399-46 0,430 68 0,-250 16 0,71 42 0,3 25 0,161-29 0,-25 5 0,3 11 0,-430 169 0,-171 184 0,778-383 0,1 3 0,2 1 0,1 2 0,2 2 0,1 2 0,2 2 0,-58 75 0,69-78 0,-158 197 0,162-211 0,-1-1 0,-1-2 0,-1 0 0,0-1 0,-37 17 0,27-15 0,1 2 0,-47 38 0,9 13 0,53-52 0,0-1 0,-1 0 0,-25 17 0,21-25-1365,6-10-5461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3T03:06:08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24575,'1'1'0,"0"-1"0,0 1 0,1-1 0,-1 1 0,0-1 0,0 1 0,0-1 0,0 1 0,0 0 0,0 0 0,0 0 0,0-1 0,0 1 0,-1 0 0,1 0 0,0 0 0,0 0 0,0 3 0,15 26 0,-11-19 0,19 36 0,-3 1 0,-2 1 0,-2 1 0,-2 0 0,11 67 0,-14-32 0,-4 1 0,-3 126 0,-5-211 0,0 1 0,0 0 0,0 0 0,0 0 0,0-1 0,0 1 0,0 0 0,1 0 0,-1 0 0,1-1 0,-1 1 0,1 0 0,0 0 0,-1-1 0,1 1 0,0-1 0,0 1 0,0-1 0,0 1 0,1-1 0,1 2 0,-1-2 0,0 0 0,0 0 0,1-1 0,-1 1 0,0-1 0,0 0 0,1 1 0,-1-1 0,0 0 0,1-1 0,-1 1 0,0 0 0,1-1 0,-1 1 0,0-1 0,0 1 0,5-3 0,192-80 0,29-9 0,-170 76-1365,-11 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5:32:32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592 467 24575,'1'0'0,"0"-1"0,-1 1 0,1 0 0,0-1 0,-1 1 0,1 0 0,-1-1 0,1 1 0,-1-1 0,1 1 0,-1-1 0,1 1 0,-1-1 0,1 0 0,-1 1 0,1-1 0,-1 1 0,0-1 0,0 0 0,1 1 0,-1-1 0,0 0 0,0 1 0,0-1 0,0 0 0,1 0 0,-1 1 0,0-1 0,0 0 0,-1 1 0,1-1 0,0 0 0,0 0 0,0 1 0,0-1 0,-1 0 0,1 1 0,-1-2 0,-7-29 0,8 30 0,-9-20 0,0 1 0,-2 1 0,0 0 0,-1 0 0,-15-16 0,25 32 0,-84-95 0,51 61 0,22 23 0,-1 0 0,-1 2 0,0 0 0,-1 0 0,0 2 0,-1 0 0,0 0 0,-1 2 0,0 0 0,0 1 0,0 1 0,-1 1 0,0 0 0,-20-1 0,-7 10 68,40-3-212,1 0 1,-1 0 0,1 0 0,-1-1-1,1 0 1,0 0 0,-1-1-1,1 1 1,-8-3 0,3-1-6683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var/analyzeMFT.g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http://xmlstar.sourceforge.net/doc/UG/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 /media/root/C8CA0C8DCA0C7A48/Users/informant/</a:t>
            </a:r>
            <a:r>
              <a:rPr lang="en-US" dirty="0" err="1"/>
              <a:t>AppData</a:t>
            </a:r>
            <a:r>
              <a:rPr lang="en-US" dirty="0"/>
              <a:t>/Local/Microsoft/Windows/Burn/Burn/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fls</a:t>
            </a:r>
            <a:r>
              <a:rPr lang="en-US" dirty="0"/>
              <a:t> -</a:t>
            </a:r>
            <a:r>
              <a:rPr lang="en-US" dirty="0" err="1"/>
              <a:t>rdF</a:t>
            </a:r>
            <a:r>
              <a:rPr lang="en-US" dirty="0"/>
              <a:t> -o 206848 cfreds_2015_data_leakage_pc.dd | grep -P "/Burn"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https://countuponsecurity.com/2015/11/10/digital-forensics-ntfs-metadata-timeline-creation/</a:t>
            </a:r>
          </a:p>
          <a:p>
            <a:r>
              <a:rPr lang="en-US" dirty="0"/>
              <a:t>https://flatcap.org/linux-ntfs/ntfs/attributes/standard_information.html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3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icat</a:t>
            </a:r>
            <a:r>
              <a:rPr lang="en-US" dirty="0"/>
              <a:t> -o 206848 cfreds_2015_data_leakage_pc.dd 0 &gt; </a:t>
            </a:r>
            <a:r>
              <a:rPr lang="en-US" dirty="0" err="1"/>
              <a:t>mft</a:t>
            </a:r>
            <a:r>
              <a:rPr lang="en-US" dirty="0"/>
              <a:t>/</a:t>
            </a:r>
            <a:r>
              <a:rPr lang="en-US" dirty="0" err="1"/>
              <a:t>mft.bin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u="none" strike="noStrike" dirty="0">
                <a:effectLst/>
                <a:hlinkClick r:id="rId3"/>
              </a:rPr>
              <a:t>https://github.com/dkovar/analyzeMFT.git</a:t>
            </a:r>
            <a:r>
              <a:rPr lang="en-US" dirty="0"/>
              <a:t> cd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awk</a:t>
            </a:r>
            <a:r>
              <a:rPr lang="en-US" dirty="0"/>
              <a:t> -e '$1 ~/informant.*\/Burn/ {print $1}'  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  <a:p>
            <a:r>
              <a:rPr lang="en-US" dirty="0"/>
              <a:t>"Record </a:t>
            </a:r>
            <a:r>
              <a:rPr lang="en-US" dirty="0" err="1"/>
              <a:t>Number","Good","Active","Record</a:t>
            </a:r>
            <a:r>
              <a:rPr lang="en-US" dirty="0"/>
              <a:t> </a:t>
            </a:r>
            <a:r>
              <a:rPr lang="en-US" dirty="0" err="1"/>
              <a:t>type","Sequence</a:t>
            </a:r>
            <a:r>
              <a:rPr lang="en-US" dirty="0"/>
              <a:t> </a:t>
            </a:r>
            <a:r>
              <a:rPr lang="en-US" dirty="0" err="1"/>
              <a:t>Number","Parent</a:t>
            </a:r>
            <a:r>
              <a:rPr lang="en-US" dirty="0"/>
              <a:t> File Rec. #","Parent File Rec. Seq. #","Filename #1","Std Info Creation date","</a:t>
            </a:r>
            <a:r>
              <a:rPr lang="en-US" dirty="0" err="1"/>
              <a:t>Std</a:t>
            </a:r>
            <a:r>
              <a:rPr lang="en-US" dirty="0"/>
              <a:t> Info Modification date","</a:t>
            </a:r>
            <a:r>
              <a:rPr lang="en-US" dirty="0" err="1"/>
              <a:t>Std</a:t>
            </a:r>
            <a:r>
              <a:rPr lang="en-US" dirty="0"/>
              <a:t> Info Access date","</a:t>
            </a:r>
            <a:r>
              <a:rPr lang="en-US" dirty="0" err="1"/>
              <a:t>Std</a:t>
            </a:r>
            <a:r>
              <a:rPr lang="en-US" dirty="0"/>
              <a:t> Info Entry </a:t>
            </a:r>
            <a:r>
              <a:rPr lang="en-US" dirty="0" err="1"/>
              <a:t>date","FN</a:t>
            </a:r>
            <a:r>
              <a:rPr lang="en-US" dirty="0"/>
              <a:t> Info Creation </a:t>
            </a:r>
            <a:r>
              <a:rPr lang="en-US" dirty="0" err="1"/>
              <a:t>date","FN</a:t>
            </a:r>
            <a:r>
              <a:rPr lang="en-US" dirty="0"/>
              <a:t> Info Modification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date","Object</a:t>
            </a:r>
            <a:r>
              <a:rPr lang="en-US" dirty="0"/>
              <a:t> </a:t>
            </a:r>
            <a:r>
              <a:rPr lang="en-US" dirty="0" err="1"/>
              <a:t>ID","Birth</a:t>
            </a:r>
            <a:r>
              <a:rPr lang="en-US" dirty="0"/>
              <a:t> Volume </a:t>
            </a:r>
            <a:r>
              <a:rPr lang="en-US" dirty="0" err="1"/>
              <a:t>ID","Birth</a:t>
            </a:r>
            <a:r>
              <a:rPr lang="en-US" dirty="0"/>
              <a:t> Object </a:t>
            </a:r>
            <a:r>
              <a:rPr lang="en-US" dirty="0" err="1"/>
              <a:t>ID","Birth</a:t>
            </a:r>
            <a:r>
              <a:rPr lang="en-US" dirty="0"/>
              <a:t> Domain </a:t>
            </a:r>
            <a:r>
              <a:rPr lang="en-US" dirty="0" err="1"/>
              <a:t>ID","Filename</a:t>
            </a:r>
            <a:r>
              <a:rPr lang="en-US" dirty="0"/>
              <a:t> #2","FN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#3","FN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date","Filename</a:t>
            </a:r>
            <a:r>
              <a:rPr lang="en-US" dirty="0"/>
              <a:t> #4","FN Info Creation </a:t>
            </a:r>
            <a:r>
              <a:rPr lang="en-US" dirty="0" err="1"/>
              <a:t>date","FN</a:t>
            </a:r>
            <a:r>
              <a:rPr lang="en-US" dirty="0"/>
              <a:t> Info Modify </a:t>
            </a:r>
            <a:r>
              <a:rPr lang="en-US" dirty="0" err="1"/>
              <a:t>date","FN</a:t>
            </a:r>
            <a:r>
              <a:rPr lang="en-US" dirty="0"/>
              <a:t> Info Access </a:t>
            </a:r>
            <a:r>
              <a:rPr lang="en-US" dirty="0" err="1"/>
              <a:t>date","FN</a:t>
            </a:r>
            <a:r>
              <a:rPr lang="en-US" dirty="0"/>
              <a:t> Info Entry </a:t>
            </a:r>
            <a:r>
              <a:rPr lang="en-US" dirty="0" err="1"/>
              <a:t>date","Standard</a:t>
            </a:r>
            <a:r>
              <a:rPr lang="en-US" dirty="0"/>
              <a:t> </a:t>
            </a:r>
            <a:r>
              <a:rPr lang="en-US" dirty="0" err="1"/>
              <a:t>Information","Attribute</a:t>
            </a:r>
            <a:r>
              <a:rPr lang="en-US" dirty="0"/>
              <a:t> </a:t>
            </a:r>
            <a:r>
              <a:rPr lang="en-US" dirty="0" err="1"/>
              <a:t>List","Filename","Object</a:t>
            </a:r>
            <a:r>
              <a:rPr lang="en-US" dirty="0"/>
              <a:t> </a:t>
            </a:r>
            <a:r>
              <a:rPr lang="en-US" dirty="0" err="1"/>
              <a:t>ID","Volume</a:t>
            </a:r>
            <a:r>
              <a:rPr lang="en-US" dirty="0"/>
              <a:t> </a:t>
            </a:r>
            <a:r>
              <a:rPr lang="en-US" dirty="0" err="1"/>
              <a:t>Name","Volume</a:t>
            </a:r>
            <a:r>
              <a:rPr lang="en-US" dirty="0"/>
              <a:t> </a:t>
            </a:r>
            <a:r>
              <a:rPr lang="en-US" dirty="0" err="1"/>
              <a:t>Info","Data","Index</a:t>
            </a:r>
            <a:r>
              <a:rPr lang="en-US" dirty="0"/>
              <a:t> </a:t>
            </a:r>
            <a:r>
              <a:rPr lang="en-US" dirty="0" err="1"/>
              <a:t>Root","Index</a:t>
            </a:r>
            <a:r>
              <a:rPr lang="en-US" dirty="0"/>
              <a:t> </a:t>
            </a:r>
            <a:r>
              <a:rPr lang="en-US" dirty="0" err="1"/>
              <a:t>Allocation","Bitmap","Reparse</a:t>
            </a:r>
            <a:r>
              <a:rPr lang="en-US" dirty="0"/>
              <a:t> </a:t>
            </a:r>
            <a:r>
              <a:rPr lang="en-US" dirty="0" err="1"/>
              <a:t>Point","EA</a:t>
            </a:r>
            <a:r>
              <a:rPr lang="en-US" dirty="0"/>
              <a:t> </a:t>
            </a:r>
            <a:r>
              <a:rPr lang="en-US" dirty="0" err="1"/>
              <a:t>Information","EA","Property</a:t>
            </a:r>
            <a:r>
              <a:rPr lang="en-US" dirty="0"/>
              <a:t> </a:t>
            </a:r>
            <a:r>
              <a:rPr lang="en-US" dirty="0" err="1"/>
              <a:t>Set","Logged</a:t>
            </a:r>
            <a:r>
              <a:rPr lang="en-US" dirty="0"/>
              <a:t> Utility </a:t>
            </a:r>
            <a:r>
              <a:rPr lang="en-US" dirty="0" err="1"/>
              <a:t>Stream","Log</a:t>
            </a:r>
            <a:r>
              <a:rPr lang="en-US" dirty="0"/>
              <a:t>/</a:t>
            </a:r>
            <a:r>
              <a:rPr lang="en-US" dirty="0" err="1"/>
              <a:t>Notes","STF</a:t>
            </a:r>
            <a:r>
              <a:rPr lang="en-US" dirty="0"/>
              <a:t> FN Shift","</a:t>
            </a:r>
            <a:r>
              <a:rPr lang="en-US" dirty="0" err="1"/>
              <a:t>uSec</a:t>
            </a:r>
            <a:r>
              <a:rPr lang="en-US" dirty="0"/>
              <a:t> </a:t>
            </a:r>
            <a:r>
              <a:rPr lang="en-US" dirty="0" err="1"/>
              <a:t>Zero","ADS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</a:t>
            </a:r>
            <a:r>
              <a:rPr lang="en-US" dirty="0" err="1"/>
              <a:t>mft</a:t>
            </a:r>
            <a:r>
              <a:rPr lang="en-US" dirty="0"/>
              <a:t>/mft.csv | head -n1 | </a:t>
            </a:r>
            <a:r>
              <a:rPr lang="en-US" dirty="0" err="1"/>
              <a:t>awk</a:t>
            </a:r>
            <a:r>
              <a:rPr lang="en-US" dirty="0"/>
              <a:t> '{split($0,a,","); print a[1],a[4],a[6]}‘</a:t>
            </a:r>
          </a:p>
          <a:p>
            <a:r>
              <a:rPr lang="en-US" dirty="0" err="1"/>
              <a:t>awk</a:t>
            </a:r>
            <a:r>
              <a:rPr lang="en-US" dirty="0"/>
              <a:t>  '/informant.*\/Burn/   {split($0,a,","); print a[1],a[4],a[6],a[8], a[11]}' </a:t>
            </a:r>
            <a:r>
              <a:rPr lang="en-US" dirty="0" err="1"/>
              <a:t>mft</a:t>
            </a:r>
            <a:r>
              <a:rPr lang="en-US" dirty="0"/>
              <a:t>/mft.csv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5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"\|21921\|"  UsnJrnl2Csv/UsnJrnl_2020-11-28_12-15-14.csv –color</a:t>
            </a:r>
          </a:p>
          <a:p>
            <a:r>
              <a:rPr lang="en-US" dirty="0"/>
              <a:t>https://docs.microsoft.com/en-us/windows/win32/api/winioctl/ns-winioctl-usn_record_v2?redirectedfrom=MSDN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8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https://secureartisan.wordpress.com/2012/06/04/windows-7-cddvd-burning/#:~:text=Event%20ID%20133.&amp;text=While%20there%20is%20no%20supporting,does%20not%20trigger%20this%20event.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1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"|21921|" UsnJrnl2Csv/UsnJrnl_2021-10-12_12-36-58.csv | awk '{print $2, "|", $10}' FS='|' | sort | </a:t>
            </a:r>
            <a:r>
              <a:rPr lang="en-US" dirty="0" err="1"/>
              <a:t>uniq</a:t>
            </a:r>
            <a:r>
              <a:rPr lang="en-US" dirty="0"/>
              <a:t> -</a:t>
            </a:r>
            <a:r>
              <a:rPr lang="en-US" dirty="0" err="1"/>
              <a:t>ic</a:t>
            </a:r>
            <a:r>
              <a:rPr lang="en-US" dirty="0"/>
              <a:t> | sort -nr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https://digital-forensics.sans.org/summit-archives/DFIR_Summit/File-System-Journaling-Forensics-Theory-Procedures-and-Analysis-Impacts-David-Cowen-with-Matthew-Seyer.pdf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http://forensicinsight.org/wp-content/uploads/2013/06/F-INSIGHT-NTFS-Log-TrackerEnglish.pdf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8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https://github.com/jschicht/LogFileParser.git</a:t>
            </a:r>
          </a:p>
          <a:p>
            <a:r>
              <a:rPr lang="en-US" dirty="0"/>
              <a:t>wine </a:t>
            </a:r>
            <a:r>
              <a:rPr lang="en-US" dirty="0" err="1"/>
              <a:t>LogFileParser</a:t>
            </a:r>
            <a:r>
              <a:rPr lang="en-US" dirty="0"/>
              <a:t>/LogFileParser.exe 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https://github.com/jschicht/LogFileParser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4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https://www.dropbox.com/s/660rsdj2rp8zfrh/%24logfile.7z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5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f_Offset|lf_MFTReference|lf_RealMFTReference|lf_MFTBaseRecRef|lf_LSN|lf_LSNPrevious|lf_RedoOperation|lf_UndoOperation|lf_OffsetInMft|lf_FileName|lf_CurrentAttribute|lf_TextInformation|lf_UsnJrnlFileName|lf_UsnJrnlMFTReference|lf_UsnJrnlMFTParentReference|lf_UsnJrnlTimestamp|lf_UsnJrnlReason|lf_UsnJrnlUsn|lf_SI_CTime|lf_SI_ATime|lf_SI_MTime|lf_SI_RTime|lf_SI_FilePermission|lf_SI_MaxVersions|lf_SI_VersionNumber|lf_SI_ClassID|lf_SI_SecurityID|lf_SI_QuotaCharged|lf_SI_USN|lf_SI_PartialValue|lf_FN_CTime|lf_FN_ATime|lf_FN_MTime|lf_FN_RTime|lf_FN_AllocSize|lf_FN_RealSize|lf_FN_Flags|lf_FN_Namespace|lf_DT_StartVCN|lf_DT_LastVCN|lf_DT_ComprUnitSize|lf_DT_AllocSize|lf_DT_RealSize|lf_DT_InitStreamSize|lf_DT_DataRuns|lf_DT_Name|lf_FileNameModified|lf_RedoChunkSize|lf_UndoChunkSize|lf_client_index|lf_record_type|lf_transaction_id|lf_flags|lf_target_attribute|lf_lcns_to_follow|lf_attribute_offset|lf_MftClusterIndex|lf_target_vcn|lf_target_lcn|InOpenAttributeTable|FromRcrdSlack|Incomplete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8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</a:t>
            </a:r>
            <a:r>
              <a:rPr lang="en-US" dirty="0" err="1"/>
              <a:t>DeleteIndexEntryAllocation</a:t>
            </a:r>
            <a:r>
              <a:rPr lang="en-US" dirty="0"/>
              <a:t>" | grep "jpg"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79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awk '{print NR,"|", $2,"|", $7, "|",$10, "|", $13, "|", $14, "|", $15}' FS='|' LogFile.csv | grep -</a:t>
            </a:r>
            <a:r>
              <a:rPr lang="en-US" dirty="0" err="1"/>
              <a:t>Ei</a:t>
            </a:r>
            <a:r>
              <a:rPr lang="en-US" dirty="0"/>
              <a:t> "Penguins.jpg|Koala.jpg|Tulips.jpg|Lighthouse.jpg|Jellyfish.jpg"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1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https://www.howtogeek.com/689705/how-to-burn-a-cd-or-dvd-on-windows-10/#:~:text=Log%20into%20your%20Windows%20machine,to%20handle%20writing%20the%20disc.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grep -P "D\:" </a:t>
            </a:r>
            <a:r>
              <a:rPr lang="en-US" dirty="0" err="1"/>
              <a:t>AutomaticDestinations</a:t>
            </a:r>
            <a:r>
              <a:rPr lang="en-US" dirty="0"/>
              <a:t>/20201126160358_AutomaticDestinations.csv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cp</a:t>
            </a:r>
            <a:r>
              <a:rPr lang="en-US" dirty="0"/>
              <a:t> /media/root/C8CA0C8DCA0C7A48/Windows/System32/</a:t>
            </a:r>
            <a:r>
              <a:rPr lang="en-US" dirty="0" err="1"/>
              <a:t>winevt</a:t>
            </a:r>
            <a:r>
              <a:rPr lang="en-US" dirty="0"/>
              <a:t>/Logs/</a:t>
            </a:r>
            <a:r>
              <a:rPr lang="en-US" dirty="0" err="1"/>
              <a:t>System.evtx</a:t>
            </a:r>
            <a:r>
              <a:rPr lang="en-US" dirty="0"/>
              <a:t>  </a:t>
            </a:r>
            <a:r>
              <a:rPr lang="en-US" dirty="0" err="1"/>
              <a:t>event_log</a:t>
            </a:r>
            <a:r>
              <a:rPr lang="en-US" dirty="0"/>
              <a:t>/</a:t>
            </a:r>
          </a:p>
          <a:p>
            <a:r>
              <a:rPr lang="en-US" dirty="0"/>
              <a:t>evtx_dump.py </a:t>
            </a:r>
            <a:r>
              <a:rPr lang="en-US" dirty="0" err="1"/>
              <a:t>event_log</a:t>
            </a:r>
            <a:r>
              <a:rPr lang="en-US" dirty="0"/>
              <a:t>/</a:t>
            </a:r>
            <a:r>
              <a:rPr lang="en-US" dirty="0" err="1"/>
              <a:t>System.evtx</a:t>
            </a:r>
            <a:r>
              <a:rPr lang="en-US" dirty="0"/>
              <a:t> &gt; </a:t>
            </a:r>
            <a:r>
              <a:rPr lang="en-US" dirty="0" err="1"/>
              <a:t>event_log</a:t>
            </a:r>
            <a:r>
              <a:rPr lang="en-US" dirty="0"/>
              <a:t>/System_evtx.xml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-P "&lt;Provider Name=\"</a:t>
            </a:r>
            <a:r>
              <a:rPr lang="en-US" dirty="0" err="1"/>
              <a:t>cdrom</a:t>
            </a:r>
            <a:r>
              <a:rPr lang="en-US" dirty="0"/>
              <a:t>\"" </a:t>
            </a:r>
            <a:r>
              <a:rPr lang="en-US" dirty="0" err="1"/>
              <a:t>event_log</a:t>
            </a:r>
            <a:r>
              <a:rPr lang="en-US" dirty="0"/>
              <a:t>/System_evtx.xml -B 1 -A 10 --color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8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fls</a:t>
            </a:r>
            <a:r>
              <a:rPr lang="en-US" dirty="0"/>
              <a:t> -o 206848 cfreds_2015_data_leakage_pc.dd</a:t>
            </a:r>
          </a:p>
          <a:p>
            <a:r>
              <a:rPr lang="en-US" dirty="0"/>
              <a:t>http://az4n6.blogspot.com/2015/09/whos-your-master-mft-parsers-reviewed.html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hivexsh</a:t>
            </a:r>
            <a:r>
              <a:rPr lang="en-US" dirty="0"/>
              <a:t> NTUSER_informant.DAT</a:t>
            </a:r>
          </a:p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Software\Microsoft\Windows\</a:t>
            </a:r>
            <a:r>
              <a:rPr lang="en-US" dirty="0" err="1"/>
              <a:t>CurrentVersion</a:t>
            </a:r>
            <a:r>
              <a:rPr lang="en-US" dirty="0"/>
              <a:t>\Explorer\CD Burning\</a:t>
            </a:r>
            <a:r>
              <a:rPr lang="en-US" dirty="0" err="1"/>
              <a:t>StagingInfo</a:t>
            </a:r>
            <a:r>
              <a:rPr lang="en-US" dirty="0"/>
              <a:t>\Volume{c9a1c044-d2d7-11e4-9dae-806e6f6e6963}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0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customXml" Target="../ink/ink5.xml"/><Relationship Id="rId1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customXml" Target="../ink/ink2.xml"/><Relationship Id="rId12" Type="http://schemas.openxmlformats.org/officeDocument/2006/relationships/image" Target="../media/image390.png"/><Relationship Id="rId17" Type="http://schemas.openxmlformats.org/officeDocument/2006/relationships/customXml" Target="../ink/ink7.xml"/><Relationship Id="rId2" Type="http://schemas.openxmlformats.org/officeDocument/2006/relationships/image" Target="../media/image37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0.png"/><Relationship Id="rId19" Type="http://schemas.openxmlformats.org/officeDocument/2006/relationships/customXml" Target="../ink/ink8.xml"/><Relationship Id="rId4" Type="http://schemas.openxmlformats.org/officeDocument/2006/relationships/image" Target="../media/image39.png"/><Relationship Id="rId9" Type="http://schemas.openxmlformats.org/officeDocument/2006/relationships/customXml" Target="../ink/ink3.xml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0.png"/><Relationship Id="rId26" Type="http://schemas.openxmlformats.org/officeDocument/2006/relationships/image" Target="../media/image46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customXml" Target="../ink/ink26.xml"/><Relationship Id="rId50" Type="http://schemas.openxmlformats.org/officeDocument/2006/relationships/image" Target="../media/image58.png"/><Relationship Id="rId55" Type="http://schemas.openxmlformats.org/officeDocument/2006/relationships/customXml" Target="../ink/ink30.xml"/><Relationship Id="rId2" Type="http://schemas.openxmlformats.org/officeDocument/2006/relationships/image" Target="../media/image45.png"/><Relationship Id="rId16" Type="http://schemas.openxmlformats.org/officeDocument/2006/relationships/image" Target="../media/image410.png"/><Relationship Id="rId29" Type="http://schemas.openxmlformats.org/officeDocument/2006/relationships/customXml" Target="../ink/ink17.xml"/><Relationship Id="rId24" Type="http://schemas.openxmlformats.org/officeDocument/2006/relationships/image" Target="../media/image450.png"/><Relationship Id="rId32" Type="http://schemas.openxmlformats.org/officeDocument/2006/relationships/image" Target="../media/image49.png"/><Relationship Id="rId37" Type="http://schemas.openxmlformats.org/officeDocument/2006/relationships/customXml" Target="../ink/ink21.xml"/><Relationship Id="rId40" Type="http://schemas.openxmlformats.org/officeDocument/2006/relationships/image" Target="../media/image53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62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16.xml"/><Relationship Id="rId30" Type="http://schemas.openxmlformats.org/officeDocument/2006/relationships/image" Target="../media/image48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51" Type="http://schemas.openxmlformats.org/officeDocument/2006/relationships/customXml" Target="../ink/ink28.xml"/><Relationship Id="rId3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32.xml"/><Relationship Id="rId20" Type="http://schemas.openxmlformats.org/officeDocument/2006/relationships/image" Target="../media/image430.png"/><Relationship Id="rId41" Type="http://schemas.openxmlformats.org/officeDocument/2006/relationships/customXml" Target="../ink/ink2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42.xml"/><Relationship Id="rId1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Investigate Data Leakage Case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Keywords: CD burn, $MFT, $MFT 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2" y="2297378"/>
            <a:ext cx="10821338" cy="1165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742" y="3509505"/>
            <a:ext cx="993041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The value "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r>
              <a:rPr lang="en-US" dirty="0"/>
              <a:t>" is significant. It shows the folder on the volume that is used to ‘stage’ files prior to committing them to the disc.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742" y="1928046"/>
            <a:ext cx="188526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/>
              <a:t>Show </a:t>
            </a:r>
            <a:r>
              <a:rPr lang="en-US" i="1" dirty="0" err="1">
                <a:solidFill>
                  <a:srgbClr val="007DB5"/>
                </a:solidFill>
              </a:rPr>
              <a:t>StagingPath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7" y="1151106"/>
            <a:ext cx="10691787" cy="133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" y="3544328"/>
            <a:ext cx="10496474" cy="1510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377" y="766354"/>
            <a:ext cx="770313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staging folder but nothing there because all files will be deleted after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377" y="3174996"/>
            <a:ext cx="706315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deleted staging folder (not completed results, see next questions)</a:t>
            </a:r>
          </a:p>
        </p:txBody>
      </p:sp>
    </p:spTree>
    <p:extLst>
      <p:ext uri="{BB962C8B-B14F-4D97-AF65-F5344CB8AC3E}">
        <p14:creationId xmlns:p14="http://schemas.microsoft.com/office/powerpoint/2010/main" val="103287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analysis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414554" cy="4313918"/>
          </a:xfrm>
        </p:spPr>
        <p:txBody>
          <a:bodyPr>
            <a:normAutofit fontScale="92500"/>
          </a:bodyPr>
          <a:lstStyle/>
          <a:p>
            <a:r>
              <a:rPr lang="en-US" sz="2400" i="1" dirty="0">
                <a:solidFill>
                  <a:srgbClr val="7030A0"/>
                </a:solidFill>
              </a:rPr>
              <a:t>$MFT </a:t>
            </a:r>
            <a:r>
              <a:rPr lang="en-US" sz="2400" dirty="0"/>
              <a:t>(a different method to find staging area information)</a:t>
            </a:r>
          </a:p>
          <a:p>
            <a:pPr lvl="1"/>
            <a:r>
              <a:rPr lang="en-US" dirty="0"/>
              <a:t>provides only last modified/access time of a file</a:t>
            </a:r>
          </a:p>
          <a:p>
            <a:pPr lvl="1"/>
            <a:r>
              <a:rPr lang="en-US" dirty="0"/>
              <a:t>Each</a:t>
            </a:r>
            <a:r>
              <a:rPr lang="en-US" i="1" dirty="0">
                <a:solidFill>
                  <a:srgbClr val="7030A0"/>
                </a:solidFill>
              </a:rPr>
              <a:t> $MFT </a:t>
            </a:r>
            <a:r>
              <a:rPr lang="en-US" dirty="0"/>
              <a:t>entry = a file with attributes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Extend$UsnJrnl</a:t>
            </a:r>
            <a:r>
              <a:rPr lang="en-US" sz="2400" i="1" dirty="0">
                <a:solidFill>
                  <a:srgbClr val="7030A0"/>
                </a:solidFill>
              </a:rPr>
              <a:t>·$J </a:t>
            </a:r>
          </a:p>
          <a:p>
            <a:pPr lvl="1"/>
            <a:r>
              <a:rPr lang="en-US" dirty="0"/>
              <a:t>using bit flags </a:t>
            </a:r>
          </a:p>
          <a:p>
            <a:r>
              <a:rPr lang="en-US" sz="2400" i="1" dirty="0">
                <a:solidFill>
                  <a:srgbClr val="7030A0"/>
                </a:solidFill>
              </a:rPr>
              <a:t>$</a:t>
            </a:r>
            <a:r>
              <a:rPr lang="en-US" sz="2400" i="1" dirty="0" err="1">
                <a:solidFill>
                  <a:srgbClr val="7030A0"/>
                </a:solidFill>
              </a:rPr>
              <a:t>LogFile</a:t>
            </a:r>
            <a:r>
              <a:rPr lang="en-US" sz="2400" i="1" dirty="0">
                <a:solidFill>
                  <a:srgbClr val="7030A0"/>
                </a:solidFill>
              </a:rPr>
              <a:t>: </a:t>
            </a:r>
            <a:r>
              <a:rPr lang="en-US" sz="2400" dirty="0"/>
              <a:t>transaction log of NTFS for </a:t>
            </a:r>
            <a:r>
              <a:rPr lang="en-US" sz="2400" dirty="0">
                <a:solidFill>
                  <a:srgbClr val="FF0000"/>
                </a:solidFill>
              </a:rPr>
              <a:t>data recovery </a:t>
            </a:r>
          </a:p>
          <a:p>
            <a:pPr lvl="1"/>
            <a:r>
              <a:rPr lang="en-US" dirty="0"/>
              <a:t>Save few hours of activity recorded in a </a:t>
            </a:r>
            <a:r>
              <a:rPr lang="en-US" i="1" dirty="0"/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associate with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</a:p>
          <a:p>
            <a:pPr lvl="1"/>
            <a:endParaRPr lang="en-US" sz="2000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70" y="1690689"/>
            <a:ext cx="5661523" cy="23065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7670" y="4077512"/>
            <a:ext cx="471446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i="1" dirty="0">
                <a:solidFill>
                  <a:srgbClr val="7030A0"/>
                </a:solidFill>
              </a:rPr>
              <a:t> </a:t>
            </a:r>
            <a:r>
              <a:rPr lang="en-US" dirty="0"/>
              <a:t>records transactions when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creation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deletion of file/directory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$data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modification of MFT entry</a:t>
            </a:r>
          </a:p>
        </p:txBody>
      </p:sp>
    </p:spTree>
    <p:extLst>
      <p:ext uri="{BB962C8B-B14F-4D97-AF65-F5344CB8AC3E}">
        <p14:creationId xmlns:p14="http://schemas.microsoft.com/office/powerpoint/2010/main" val="407220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34.1 </a:t>
            </a:r>
            <a:r>
              <a:rPr lang="en-US" i="1" dirty="0">
                <a:solidFill>
                  <a:srgbClr val="7030A0"/>
                </a:solidFill>
              </a:rPr>
              <a:t>$MFT (</a:t>
            </a:r>
            <a:r>
              <a:rPr lang="en-US" dirty="0"/>
              <a:t>Master File Table</a:t>
            </a:r>
            <a:r>
              <a:rPr lang="en-US" i="1" dirty="0">
                <a:solidFill>
                  <a:srgbClr val="7030A0"/>
                </a:solidFill>
              </a:rPr>
              <a:t>) </a:t>
            </a:r>
            <a:r>
              <a:rPr lang="en-US" dirty="0"/>
              <a:t>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1344"/>
            <a:ext cx="6688007" cy="5161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2519" y="3214714"/>
            <a:ext cx="2544020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M</a:t>
            </a:r>
            <a:r>
              <a:rPr lang="en-US" sz="1100" dirty="0"/>
              <a:t> – Modified : When the contents of a file were last changed.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</a:t>
            </a:r>
            <a:r>
              <a:rPr lang="en-US" sz="1100" dirty="0"/>
              <a:t> – Accessed : When the contents of a file were accessed/read.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</a:t>
            </a:r>
            <a:r>
              <a:rPr lang="en-US" sz="1100" dirty="0"/>
              <a:t> – Created : When the file was created.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E</a:t>
            </a:r>
            <a:r>
              <a:rPr lang="en-US" sz="1100" dirty="0"/>
              <a:t> – Entry Modified : When the MFT record associated with the file 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22600" y="1772357"/>
            <a:ext cx="262148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</a:t>
            </a:r>
            <a:r>
              <a:rPr lang="en-US" sz="1400" dirty="0"/>
              <a:t>: Entry number (the $MFT itself)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69" y="3695286"/>
            <a:ext cx="4644254" cy="2051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5469" y="1653007"/>
            <a:ext cx="440242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One MFT entry = one file (Except file content)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Each entry size = 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first 16 MFT entries for special metadata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24891" y="1789665"/>
            <a:ext cx="6008915" cy="2128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2709323"/>
            <a:ext cx="6013269" cy="1885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54629" y="4155676"/>
            <a:ext cx="7480662" cy="515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98320" y="4694060"/>
            <a:ext cx="8390709" cy="149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85" y="0"/>
            <a:ext cx="3596815" cy="146536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6958149" y="1465369"/>
            <a:ext cx="2708365" cy="1631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61" y="0"/>
            <a:ext cx="9031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0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3600" i="1" dirty="0">
                <a:solidFill>
                  <a:srgbClr val="7030A0"/>
                </a:solidFill>
              </a:rPr>
              <a:t>Burn/Burn</a:t>
            </a:r>
            <a:r>
              <a:rPr lang="en-US" dirty="0"/>
              <a:t> MFT entry ID using </a:t>
            </a:r>
            <a:r>
              <a:rPr lang="en-US" i="1" dirty="0" err="1">
                <a:solidFill>
                  <a:srgbClr val="7030A0"/>
                </a:solidFill>
              </a:rPr>
              <a:t>analyzeMFT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45A4-7A90-49F8-B2D8-B5B15E5C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dirty="0" err="1"/>
              <a:t>analyzeMFT</a:t>
            </a:r>
            <a:r>
              <a:rPr lang="en-GB" dirty="0"/>
              <a:t> is designed to fully parse the MFT file from an NTFS filesystem </a:t>
            </a:r>
          </a:p>
          <a:p>
            <a:pPr lvl="1"/>
            <a:r>
              <a:rPr lang="en-GB" dirty="0"/>
              <a:t>present the results in multiple formats.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3614"/>
            <a:ext cx="8269350" cy="1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825720"/>
            <a:ext cx="380161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</a:t>
            </a:r>
            <a:r>
              <a:rPr lang="en-US" i="1" dirty="0">
                <a:solidFill>
                  <a:srgbClr val="007DB5"/>
                </a:solidFill>
              </a:rPr>
              <a:t>$MFT</a:t>
            </a:r>
            <a:r>
              <a:rPr lang="en-US" dirty="0"/>
              <a:t> (entry 0) from DD image </a:t>
            </a:r>
          </a:p>
        </p:txBody>
      </p:sp>
    </p:spTree>
    <p:extLst>
      <p:ext uri="{BB962C8B-B14F-4D97-AF65-F5344CB8AC3E}">
        <p14:creationId xmlns:p14="http://schemas.microsoft.com/office/powerpoint/2010/main" val="29166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7EF4D5-1B08-44B0-8717-8FCCA6A2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i="1" dirty="0">
                <a:solidFill>
                  <a:srgbClr val="7030A0"/>
                </a:solidFill>
              </a:rPr>
              <a:t>$MFT</a:t>
            </a:r>
            <a:r>
              <a:rPr lang="en-US" dirty="0"/>
              <a:t> analyze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27A98-2F4E-40C7-900B-E764A5BEBBE9}"/>
              </a:ext>
            </a:extLst>
          </p:cNvPr>
          <p:cNvSpPr txBox="1"/>
          <p:nvPr/>
        </p:nvSpPr>
        <p:spPr>
          <a:xfrm>
            <a:off x="944539" y="1623173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D1550-87FD-4EA5-B5FA-778EE86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70" y="1618499"/>
            <a:ext cx="7597481" cy="270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8B90D-EB29-4614-B2DA-6185390D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70" y="4740847"/>
            <a:ext cx="7468247" cy="172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B38282-9D27-4395-8FC2-39919BC94155}"/>
              </a:ext>
            </a:extLst>
          </p:cNvPr>
          <p:cNvSpPr txBox="1"/>
          <p:nvPr/>
        </p:nvSpPr>
        <p:spPr>
          <a:xfrm>
            <a:off x="944539" y="4732421"/>
            <a:ext cx="230563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analyzeMFT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389A9-14D1-4E69-B846-C184C7F83BA9}"/>
              </a:ext>
            </a:extLst>
          </p:cNvPr>
          <p:cNvSpPr txBox="1"/>
          <p:nvPr/>
        </p:nvSpPr>
        <p:spPr>
          <a:xfrm>
            <a:off x="9170094" y="4762447"/>
            <a:ext cx="27475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7030A0"/>
                </a:solidFill>
              </a:rPr>
              <a:t>analyzeMFT</a:t>
            </a:r>
            <a:r>
              <a:rPr lang="en-US" sz="1400" dirty="0"/>
              <a:t> only supports </a:t>
            </a:r>
            <a:r>
              <a:rPr lang="en-US" sz="1400" dirty="0">
                <a:solidFill>
                  <a:srgbClr val="FF0000"/>
                </a:solidFill>
              </a:rPr>
              <a:t>python2.x</a:t>
            </a:r>
            <a:r>
              <a:rPr lang="en-US" sz="1400" dirty="0"/>
              <a:t>. So, we have to point the current Python environment to </a:t>
            </a:r>
            <a:r>
              <a:rPr lang="en-US" sz="1400" dirty="0">
                <a:solidFill>
                  <a:srgbClr val="FF0000"/>
                </a:solidFill>
              </a:rPr>
              <a:t>python2.7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</a:t>
            </a:r>
            <a:r>
              <a:rPr lang="en-US" sz="1400" i="1" dirty="0">
                <a:solidFill>
                  <a:srgbClr val="7030A0"/>
                </a:solidFill>
              </a:rPr>
              <a:t>unalias</a:t>
            </a:r>
            <a:r>
              <a:rPr lang="en-US" sz="1400" dirty="0"/>
              <a:t> to remove the 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D9A1FD-9860-4D3B-98AB-E101C3923A98}"/>
              </a:ext>
            </a:extLst>
          </p:cNvPr>
          <p:cNvCxnSpPr>
            <a:cxnSpLocks/>
          </p:cNvCxnSpPr>
          <p:nvPr/>
        </p:nvCxnSpPr>
        <p:spPr>
          <a:xfrm flipH="1">
            <a:off x="7434196" y="5101753"/>
            <a:ext cx="1671704" cy="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0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7653" y="1122327"/>
            <a:ext cx="22008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analyze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43915-9C2F-4115-BBFC-995AF42C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3" y="1544310"/>
            <a:ext cx="9106689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7B4422-B0EC-4A45-B073-C8963EC5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3038156"/>
            <a:ext cx="8279902" cy="3448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539" y="3047960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Show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column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39" y="771092"/>
            <a:ext cx="193960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Convert  $</a:t>
            </a:r>
            <a:r>
              <a:rPr lang="en-US" i="1" dirty="0">
                <a:solidFill>
                  <a:srgbClr val="007DB5"/>
                </a:solidFill>
              </a:rPr>
              <a:t>MFT</a:t>
            </a:r>
            <a:r>
              <a:rPr lang="en-US" dirty="0"/>
              <a:t> to .csv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FFFAC-B1DA-448A-B1B3-5C65B9CBA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140" y="780896"/>
            <a:ext cx="6686861" cy="550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60386-C82B-41AA-BBB2-24EDCFCF3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55"/>
          <a:stretch/>
        </p:blipFill>
        <p:spPr>
          <a:xfrm>
            <a:off x="2644140" y="1314956"/>
            <a:ext cx="6686861" cy="1194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2AF460-368C-4F43-868B-F9EFE69E90B7}"/>
              </a:ext>
            </a:extLst>
          </p:cNvPr>
          <p:cNvSpPr txBox="1"/>
          <p:nvPr/>
        </p:nvSpPr>
        <p:spPr>
          <a:xfrm>
            <a:off x="9331001" y="116231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https://www.dropbox.com/s/6sjdecon9c1f7rl/mft.csv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5B563-EBE2-4798-A2E8-E2029C712CBB}"/>
              </a:ext>
            </a:extLst>
          </p:cNvPr>
          <p:cNvSpPr/>
          <p:nvPr/>
        </p:nvSpPr>
        <p:spPr>
          <a:xfrm>
            <a:off x="2644140" y="4031087"/>
            <a:ext cx="1439663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FA97-91D6-411A-BEC4-3B4179344343}"/>
              </a:ext>
            </a:extLst>
          </p:cNvPr>
          <p:cNvSpPr/>
          <p:nvPr/>
        </p:nvSpPr>
        <p:spPr>
          <a:xfrm>
            <a:off x="5823797" y="4031087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C5751-6811-4E9D-9F97-D8ED225C2209}"/>
              </a:ext>
            </a:extLst>
          </p:cNvPr>
          <p:cNvSpPr/>
          <p:nvPr/>
        </p:nvSpPr>
        <p:spPr>
          <a:xfrm>
            <a:off x="8914521" y="4023662"/>
            <a:ext cx="1546835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2" descr="Free Download icon | Download icons PNG, ICO or ICNS">
            <a:extLst>
              <a:ext uri="{FF2B5EF4-FFF2-40B4-BE49-F238E27FC236}">
                <a16:creationId xmlns:a16="http://schemas.microsoft.com/office/drawing/2014/main" id="{81FC4FA9-5356-4145-82FE-CB549113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00573" y="68423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8DF8B7-49C1-4CDA-8963-7AEC2A65F3FC}"/>
              </a:ext>
            </a:extLst>
          </p:cNvPr>
          <p:cNvSpPr/>
          <p:nvPr/>
        </p:nvSpPr>
        <p:spPr>
          <a:xfrm>
            <a:off x="5200074" y="4248062"/>
            <a:ext cx="1192977" cy="2069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43EDB3-0822-469E-B97A-EC812CFFB882}"/>
              </a:ext>
            </a:extLst>
          </p:cNvPr>
          <p:cNvSpPr/>
          <p:nvPr/>
        </p:nvSpPr>
        <p:spPr>
          <a:xfrm>
            <a:off x="3611499" y="4431779"/>
            <a:ext cx="2014386" cy="2021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2EBB5-983A-4C2A-B65C-C92AD3180970}"/>
              </a:ext>
            </a:extLst>
          </p:cNvPr>
          <p:cNvSpPr txBox="1"/>
          <p:nvPr/>
        </p:nvSpPr>
        <p:spPr>
          <a:xfrm>
            <a:off x="1623217" y="41806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1,4,6,8,11</a:t>
            </a:r>
          </a:p>
        </p:txBody>
      </p:sp>
    </p:spTree>
    <p:extLst>
      <p:ext uri="{BB962C8B-B14F-4D97-AF65-F5344CB8AC3E}">
        <p14:creationId xmlns:p14="http://schemas.microsoft.com/office/powerpoint/2010/main" val="17456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91" y="4629097"/>
            <a:ext cx="576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indicates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791" y="1179796"/>
            <a:ext cx="61459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fields </a:t>
            </a:r>
            <a:r>
              <a:rPr lang="en-US" dirty="0">
                <a:solidFill>
                  <a:srgbClr val="FF0000"/>
                </a:solidFill>
              </a:rPr>
              <a:t>1:</a:t>
            </a:r>
            <a:r>
              <a:rPr lang="en-US" dirty="0"/>
              <a:t> Record # (Entry #),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/>
              <a:t>record type, </a:t>
            </a:r>
            <a:r>
              <a:rPr lang="en-US" dirty="0">
                <a:solidFill>
                  <a:srgbClr val="FF0000"/>
                </a:solidFill>
              </a:rPr>
              <a:t>6: </a:t>
            </a:r>
            <a:r>
              <a:rPr lang="en-US" dirty="0"/>
              <a:t>Parent File #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1" y="1549128"/>
            <a:ext cx="10112175" cy="10229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91" y="2941391"/>
            <a:ext cx="229870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</a:t>
            </a:r>
            <a:r>
              <a:rPr lang="en-US" i="1" dirty="0">
                <a:solidFill>
                  <a:srgbClr val="007DB5"/>
                </a:solidFill>
              </a:rPr>
              <a:t>Burn</a:t>
            </a:r>
            <a:r>
              <a:rPr lang="en-US" dirty="0"/>
              <a:t> folder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1" y="3310723"/>
            <a:ext cx="11842506" cy="13183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17176" y="4629097"/>
            <a:ext cx="306701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: Filename #1",“</a:t>
            </a:r>
          </a:p>
          <a:p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:Std Info Access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2FFCF-1741-4B2B-A2E7-5F8E3FC9741D}"/>
              </a:ext>
            </a:extLst>
          </p:cNvPr>
          <p:cNvSpPr txBox="1"/>
          <p:nvPr/>
        </p:nvSpPr>
        <p:spPr>
          <a:xfrm>
            <a:off x="9024505" y="0"/>
            <a:ext cx="30244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600" dirty="0">
                <a:solidFill>
                  <a:schemeClr val="accent2"/>
                </a:solidFill>
              </a:rPr>
              <a:t>awk '{split($0, a, “,“   )   }’</a:t>
            </a:r>
          </a:p>
          <a:p>
            <a:r>
              <a:rPr lang="en-GB" sz="1600" dirty="0"/>
              <a:t>                     </a:t>
            </a:r>
            <a:r>
              <a:rPr lang="en-GB" sz="1600" dirty="0">
                <a:solidFill>
                  <a:srgbClr val="FF0000"/>
                </a:solidFill>
              </a:rPr>
              <a:t>^^  ^  ^</a:t>
            </a:r>
          </a:p>
          <a:p>
            <a:r>
              <a:rPr lang="en-GB" sz="1600" dirty="0"/>
              <a:t>                        |  |  |</a:t>
            </a:r>
          </a:p>
          <a:p>
            <a:r>
              <a:rPr lang="en-GB" sz="1600" dirty="0"/>
              <a:t>                string  |  </a:t>
            </a:r>
            <a:r>
              <a:rPr lang="en-GB" sz="1600" dirty="0" err="1"/>
              <a:t>fieldsep</a:t>
            </a:r>
            <a:endParaRPr lang="en-GB" sz="1600" dirty="0"/>
          </a:p>
          <a:p>
            <a:r>
              <a:rPr lang="en-GB" sz="1600" dirty="0"/>
              <a:t>                            |</a:t>
            </a:r>
          </a:p>
          <a:p>
            <a:r>
              <a:rPr lang="en-GB" sz="1600" dirty="0"/>
              <a:t>               array to store results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DCC15-4919-4F3D-BD93-DB467CD770BC}"/>
              </a:ext>
            </a:extLst>
          </p:cNvPr>
          <p:cNvSpPr txBox="1"/>
          <p:nvPr/>
        </p:nvSpPr>
        <p:spPr>
          <a:xfrm>
            <a:off x="288915" y="5577895"/>
            <a:ext cx="10678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we can’t find any deleted files here, however, we can find entry ID (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). </a:t>
            </a:r>
          </a:p>
          <a:p>
            <a:r>
              <a:rPr lang="en-US" dirty="0"/>
              <a:t>We will search for ID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</a:t>
            </a:r>
            <a:r>
              <a:rPr lang="en-US" dirty="0"/>
              <a:t> . Any files with the ID as the parent entry ID are deleted files (copied to CD).</a:t>
            </a:r>
          </a:p>
        </p:txBody>
      </p:sp>
    </p:spTree>
    <p:extLst>
      <p:ext uri="{BB962C8B-B14F-4D97-AF65-F5344CB8AC3E}">
        <p14:creationId xmlns:p14="http://schemas.microsoft.com/office/powerpoint/2010/main" val="152172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32.</a:t>
            </a:r>
            <a:r>
              <a:rPr lang="en-US" dirty="0"/>
              <a:t>	What a method (or software) was used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100251"/>
            <a:ext cx="8018417" cy="3076712"/>
          </a:xfrm>
        </p:spPr>
        <p:txBody>
          <a:bodyPr>
            <a:normAutofit/>
          </a:bodyPr>
          <a:lstStyle/>
          <a:p>
            <a:r>
              <a:rPr lang="en-US" dirty="0"/>
              <a:t>Windows 7+ comes with built in support for burning CD’s and DVD’s.</a:t>
            </a:r>
          </a:p>
          <a:p>
            <a:r>
              <a:rPr lang="en-US" dirty="0"/>
              <a:t>When insert a blank recordable CD or DVD into your optical drive</a:t>
            </a:r>
          </a:p>
          <a:p>
            <a:pPr lvl="1"/>
            <a:r>
              <a:rPr lang="en-US" dirty="0"/>
              <a:t>Window titled “</a:t>
            </a:r>
            <a:r>
              <a:rPr lang="en-US" dirty="0">
                <a:solidFill>
                  <a:srgbClr val="FF0000"/>
                </a:solidFill>
              </a:rPr>
              <a:t>Burn a Disc</a:t>
            </a:r>
            <a:r>
              <a:rPr lang="en-US" dirty="0"/>
              <a:t>” will appear. </a:t>
            </a:r>
          </a:p>
          <a:p>
            <a:pPr lvl="1"/>
            <a:r>
              <a:rPr lang="en-US" dirty="0"/>
              <a:t>This dialog asks you how you want Windows to handle writing the disc. </a:t>
            </a:r>
          </a:p>
        </p:txBody>
      </p:sp>
      <p:pic>
        <p:nvPicPr>
          <p:cNvPr id="7" name="Picture 2" descr="In Windows 10, choose a disc writing method, then enter a title, and click &quot;Next.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7" y="3289322"/>
            <a:ext cx="3182825" cy="190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720563"/>
            <a:ext cx="8762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33</a:t>
            </a:r>
            <a:r>
              <a:rPr lang="en-US" sz="3600" dirty="0">
                <a:solidFill>
                  <a:srgbClr val="FF0000"/>
                </a:solidFill>
              </a:rPr>
              <a:t>.</a:t>
            </a:r>
            <a:r>
              <a:rPr lang="en-US" sz="3600" dirty="0"/>
              <a:t>	</a:t>
            </a:r>
            <a:r>
              <a:rPr lang="en-US" sz="4400" dirty="0">
                <a:latin typeface="+mj-lt"/>
                <a:ea typeface="+mj-ea"/>
                <a:cs typeface="+mj-cs"/>
              </a:rPr>
              <a:t>When did the suspect burn CD-R?</a:t>
            </a:r>
          </a:p>
        </p:txBody>
      </p:sp>
    </p:spTree>
    <p:extLst>
      <p:ext uri="{BB962C8B-B14F-4D97-AF65-F5344CB8AC3E}">
        <p14:creationId xmlns:p14="http://schemas.microsoft.com/office/powerpoint/2010/main" val="57158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" y="2410852"/>
            <a:ext cx="11522439" cy="3817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80" y="2041520"/>
            <a:ext cx="80603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directories/files associated with entry ID </a:t>
            </a:r>
            <a:r>
              <a:rPr lang="en-US" i="1" dirty="0">
                <a:solidFill>
                  <a:srgbClr val="007DB5"/>
                </a:solidFill>
              </a:rPr>
              <a:t>/Burn/Burn </a:t>
            </a:r>
            <a:r>
              <a:rPr lang="en-US" b="1" dirty="0">
                <a:solidFill>
                  <a:schemeClr val="accent6"/>
                </a:solidFill>
              </a:rPr>
              <a:t>21921</a:t>
            </a:r>
            <a:r>
              <a:rPr lang="en-US" dirty="0"/>
              <a:t> in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UsnJrnl</a:t>
            </a:r>
            <a:r>
              <a:rPr lang="en-US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27508" y="480060"/>
            <a:ext cx="2759676" cy="1392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Offset|FileName|USN|Timestamp|Reason|MFTReference|MFTReferenceSeqNo|</a:t>
            </a:r>
            <a:r>
              <a:rPr lang="en-US" sz="1400" b="1" dirty="0">
                <a:solidFill>
                  <a:srgbClr val="FF0000"/>
                </a:solidFill>
              </a:rPr>
              <a:t>MFTParentReference</a:t>
            </a:r>
            <a:r>
              <a:rPr lang="en-US" sz="1400" dirty="0"/>
              <a:t>|MFTParentReferenceSeqNo|FileAttributes|MajorVersion|MinorVersion|SourceInfo|SecurityId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95128" y="1172038"/>
            <a:ext cx="2651813" cy="1795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885406" y="1172038"/>
            <a:ext cx="1161535" cy="1939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C5131DC-DB37-4F5F-9718-E70D9A13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34.2 </a:t>
            </a:r>
            <a:r>
              <a:rPr lang="en-US" sz="4400" i="1" dirty="0">
                <a:solidFill>
                  <a:srgbClr val="7030A0"/>
                </a:solidFill>
              </a:rPr>
              <a:t>$</a:t>
            </a:r>
            <a:r>
              <a:rPr lang="en-US" sz="4400" i="1" dirty="0" err="1">
                <a:solidFill>
                  <a:srgbClr val="7030A0"/>
                </a:solidFill>
              </a:rPr>
              <a:t>Extend$UsnJrnl</a:t>
            </a:r>
            <a:r>
              <a:rPr lang="en-US" sz="4400" i="1" dirty="0">
                <a:solidFill>
                  <a:srgbClr val="7030A0"/>
                </a:solidFill>
              </a:rPr>
              <a:t>·$J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65523-F8F0-40ED-B9EB-6FBD386CA461}"/>
              </a:ext>
            </a:extLst>
          </p:cNvPr>
          <p:cNvSpPr txBox="1"/>
          <p:nvPr/>
        </p:nvSpPr>
        <p:spPr>
          <a:xfrm>
            <a:off x="7631723" y="23733"/>
            <a:ext cx="269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name is confusing: it is </a:t>
            </a:r>
            <a:r>
              <a:rPr lang="en-US" sz="1200" dirty="0">
                <a:solidFill>
                  <a:srgbClr val="FF0000"/>
                </a:solidFill>
              </a:rPr>
              <a:t>MFT entry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9D8A6F-9250-42CE-8435-8662AEF18F7F}"/>
              </a:ext>
            </a:extLst>
          </p:cNvPr>
          <p:cNvCxnSpPr>
            <a:cxnSpLocks/>
          </p:cNvCxnSpPr>
          <p:nvPr/>
        </p:nvCxnSpPr>
        <p:spPr>
          <a:xfrm>
            <a:off x="9840351" y="300732"/>
            <a:ext cx="766689" cy="6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7E019-9643-4BE5-B3FE-F0831F18AEEA}"/>
              </a:ext>
            </a:extLst>
          </p:cNvPr>
          <p:cNvSpPr txBox="1"/>
          <p:nvPr/>
        </p:nvSpPr>
        <p:spPr>
          <a:xfrm>
            <a:off x="1046586" y="1592579"/>
            <a:ext cx="49275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https://www.dropbox.com/s/cbxcx1276udxrnn/UsnJrnl_2020-11-28_12-15-14.csv</a:t>
            </a:r>
          </a:p>
        </p:txBody>
      </p:sp>
      <p:pic>
        <p:nvPicPr>
          <p:cNvPr id="1026" name="Picture 2" descr="Free Download icon | Download icons PNG, ICO or ICNS">
            <a:extLst>
              <a:ext uri="{FF2B5EF4-FFF2-40B4-BE49-F238E27FC236}">
                <a16:creationId xmlns:a16="http://schemas.microsoft.com/office/drawing/2014/main" id="{565D0BBD-2380-4332-B6C6-A69944B2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4780" y="1394919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22E67-EEFB-47DA-A31E-105A0CD92C84}"/>
              </a:ext>
            </a:extLst>
          </p:cNvPr>
          <p:cNvSpPr txBox="1"/>
          <p:nvPr/>
        </p:nvSpPr>
        <p:spPr>
          <a:xfrm>
            <a:off x="5608648" y="4021754"/>
            <a:ext cx="259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0EED6-D329-4BBE-85B1-DCD93F37A1DF}"/>
              </a:ext>
            </a:extLst>
          </p:cNvPr>
          <p:cNvCxnSpPr>
            <a:cxnSpLocks/>
          </p:cNvCxnSpPr>
          <p:nvPr/>
        </p:nvCxnSpPr>
        <p:spPr>
          <a:xfrm flipV="1">
            <a:off x="6943241" y="2918142"/>
            <a:ext cx="278969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4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A32E6-3404-4D62-A808-32DA00B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944880"/>
            <a:ext cx="9056378" cy="530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58657-D444-42B3-8854-C3ED2D795B93}"/>
              </a:ext>
            </a:extLst>
          </p:cNvPr>
          <p:cNvSpPr txBox="1"/>
          <p:nvPr/>
        </p:nvSpPr>
        <p:spPr>
          <a:xfrm>
            <a:off x="800099" y="575548"/>
            <a:ext cx="8016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Find all directories/files under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  <a:r>
              <a:rPr lang="en-US" dirty="0"/>
              <a:t>, those files are copied to CD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C6A6C-D652-47AF-8035-89118E7D8647}"/>
              </a:ext>
            </a:extLst>
          </p:cNvPr>
          <p:cNvSpPr txBox="1"/>
          <p:nvPr/>
        </p:nvSpPr>
        <p:spPr>
          <a:xfrm>
            <a:off x="9966960" y="1844040"/>
            <a:ext cx="1998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directory/file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F98F-42B8-46C6-936D-360813E6AE11}"/>
              </a:ext>
            </a:extLst>
          </p:cNvPr>
          <p:cNvSpPr txBox="1"/>
          <p:nvPr/>
        </p:nvSpPr>
        <p:spPr>
          <a:xfrm>
            <a:off x="4091940" y="3154680"/>
            <a:ext cx="24320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sort: </a:t>
            </a:r>
            <a:r>
              <a:rPr lang="en-US" dirty="0">
                <a:solidFill>
                  <a:srgbClr val="FF0000"/>
                </a:solidFill>
              </a:rPr>
              <a:t>-n </a:t>
            </a:r>
            <a:r>
              <a:rPr lang="en-US" dirty="0"/>
              <a:t>, --numeric-sort </a:t>
            </a:r>
          </a:p>
          <a:p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-r</a:t>
            </a:r>
            <a:r>
              <a:rPr lang="en-US" dirty="0"/>
              <a:t>,   --reverse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CACC2-BCAF-4B51-A097-C75A21190676}"/>
              </a:ext>
            </a:extLst>
          </p:cNvPr>
          <p:cNvSpPr txBox="1"/>
          <p:nvPr/>
        </p:nvSpPr>
        <p:spPr>
          <a:xfrm>
            <a:off x="3589020" y="2122725"/>
            <a:ext cx="6172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$MFT entry </a:t>
            </a:r>
            <a:r>
              <a:rPr lang="en-US" b="1" dirty="0">
                <a:solidFill>
                  <a:schemeClr val="accent6"/>
                </a:solidFill>
              </a:rPr>
              <a:t>21921, </a:t>
            </a:r>
            <a:r>
              <a:rPr lang="en-US" dirty="0"/>
              <a:t>which indicate the folder …</a:t>
            </a:r>
            <a:r>
              <a:rPr lang="en-US" b="1" dirty="0">
                <a:solidFill>
                  <a:schemeClr val="accent6"/>
                </a:solidFill>
              </a:rPr>
              <a:t>/Burn/Burn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1D058-C3AA-4653-B335-872874F13CCE}"/>
              </a:ext>
            </a:extLst>
          </p:cNvPr>
          <p:cNvCxnSpPr/>
          <p:nvPr/>
        </p:nvCxnSpPr>
        <p:spPr>
          <a:xfrm flipH="1" flipV="1">
            <a:off x="2415540" y="1419106"/>
            <a:ext cx="3870960" cy="65710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8CE999-C460-46D6-9DFE-4AC6BDDA882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1120" y="1432560"/>
            <a:ext cx="2005024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D24D4-CB38-40BE-9A5A-3D7D6C6B4F12}"/>
              </a:ext>
            </a:extLst>
          </p:cNvPr>
          <p:cNvSpPr txBox="1"/>
          <p:nvPr/>
        </p:nvSpPr>
        <p:spPr>
          <a:xfrm>
            <a:off x="6902757" y="1659374"/>
            <a:ext cx="25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file name is different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A3A8-C769-4879-97E1-04C2673F643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28289" y="1432560"/>
            <a:ext cx="1574468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7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92AB9-6FB9-441C-AF00-861E3BF8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3" y="794524"/>
            <a:ext cx="9822638" cy="569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B7221-1AEE-47C1-BBCE-8E2EDF2C0664}"/>
              </a:ext>
            </a:extLst>
          </p:cNvPr>
          <p:cNvSpPr txBox="1"/>
          <p:nvPr/>
        </p:nvSpPr>
        <p:spPr>
          <a:xfrm>
            <a:off x="814883" y="425192"/>
            <a:ext cx="40396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Identify directory or file and file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70691-DC00-412B-B807-80E509A6800C}"/>
              </a:ext>
            </a:extLst>
          </p:cNvPr>
          <p:cNvSpPr/>
          <p:nvPr/>
        </p:nvSpPr>
        <p:spPr>
          <a:xfrm>
            <a:off x="1391282" y="3212024"/>
            <a:ext cx="5071511" cy="1724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089BB-B0BE-437A-82D1-05C20535DABE}"/>
              </a:ext>
            </a:extLst>
          </p:cNvPr>
          <p:cNvSpPr/>
          <p:nvPr/>
        </p:nvSpPr>
        <p:spPr>
          <a:xfrm>
            <a:off x="1329269" y="2140289"/>
            <a:ext cx="2591802" cy="2154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C712F-CF18-4006-88BC-061D082B969E}"/>
              </a:ext>
            </a:extLst>
          </p:cNvPr>
          <p:cNvSpPr txBox="1"/>
          <p:nvPr/>
        </p:nvSpPr>
        <p:spPr>
          <a:xfrm>
            <a:off x="6765010" y="3334830"/>
            <a:ext cx="4113199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../Burn/Burn </a:t>
            </a:r>
            <a:r>
              <a:rPr lang="en-US" dirty="0"/>
              <a:t>contains folder (</a:t>
            </a:r>
            <a:r>
              <a:rPr lang="en-US" i="1" dirty="0">
                <a:solidFill>
                  <a:srgbClr val="7030A0"/>
                </a:solidFill>
              </a:rPr>
              <a:t>tr, prop, prog, pd, de, pr, technical review…</a:t>
            </a:r>
            <a:r>
              <a:rPr lang="en-US" dirty="0"/>
              <a:t>) and files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i="1" dirty="0">
                <a:solidFill>
                  <a:srgbClr val="7030A0"/>
                </a:solidFill>
              </a:rPr>
              <a:t>*.jpg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files are copied to CD</a:t>
            </a:r>
          </a:p>
        </p:txBody>
      </p:sp>
    </p:spTree>
    <p:extLst>
      <p:ext uri="{BB962C8B-B14F-4D97-AF65-F5344CB8AC3E}">
        <p14:creationId xmlns:p14="http://schemas.microsoft.com/office/powerpoint/2010/main" val="271844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5937-888D-4B22-A5C2-82E529F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D176-0F90-4602-8638-AE375E70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subfolder under the </a:t>
            </a:r>
            <a:r>
              <a:rPr lang="en-US" i="1" dirty="0">
                <a:solidFill>
                  <a:srgbClr val="7030A0"/>
                </a:solidFill>
              </a:rPr>
              <a:t>../Burn/Burn</a:t>
            </a:r>
          </a:p>
          <a:p>
            <a:r>
              <a:rPr lang="en-US" dirty="0"/>
              <a:t>Find the deleted files</a:t>
            </a:r>
          </a:p>
        </p:txBody>
      </p:sp>
    </p:spTree>
    <p:extLst>
      <p:ext uri="{BB962C8B-B14F-4D97-AF65-F5344CB8AC3E}">
        <p14:creationId xmlns:p14="http://schemas.microsoft.com/office/powerpoint/2010/main" val="380733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34.3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r>
              <a:rPr lang="en-US" dirty="0"/>
              <a:t>: transaction log file of NTFS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 all transactions of NTFS</a:t>
            </a:r>
          </a:p>
          <a:p>
            <a:pPr lvl="1"/>
            <a:r>
              <a:rPr lang="en-US" dirty="0"/>
              <a:t>OS recovers the status of file system in case of unexpected system shutdown due to power error or critical system failure</a:t>
            </a:r>
          </a:p>
          <a:p>
            <a:r>
              <a:rPr lang="en-US" dirty="0"/>
              <a:t>Transactions types </a:t>
            </a:r>
          </a:p>
          <a:p>
            <a:pPr lvl="1"/>
            <a:r>
              <a:rPr lang="en-GB" dirty="0"/>
              <a:t>The creation of file/directory</a:t>
            </a:r>
          </a:p>
          <a:p>
            <a:pPr lvl="1"/>
            <a:r>
              <a:rPr lang="en-GB" dirty="0"/>
              <a:t>The deletion of file/directory</a:t>
            </a:r>
          </a:p>
          <a:p>
            <a:pPr lvl="1"/>
            <a:r>
              <a:rPr lang="en-GB" dirty="0"/>
              <a:t>The modification of $data (write data)</a:t>
            </a:r>
          </a:p>
          <a:p>
            <a:pPr lvl="1"/>
            <a:r>
              <a:rPr lang="en-US" dirty="0"/>
              <a:t>Modification of MFT entry</a:t>
            </a:r>
            <a:endParaRPr lang="en-GB" dirty="0"/>
          </a:p>
          <a:p>
            <a:r>
              <a:rPr lang="en-US" dirty="0"/>
              <a:t>64 MB in typical hard disk volume.</a:t>
            </a:r>
          </a:p>
          <a:p>
            <a:pPr lvl="1"/>
            <a:r>
              <a:rPr lang="en-US" dirty="0"/>
              <a:t>Can be resized </a:t>
            </a:r>
          </a:p>
          <a:p>
            <a:pPr lvl="1"/>
            <a:r>
              <a:rPr lang="en-US" dirty="0"/>
              <a:t>Hold 2 ~ 3 hours of activities in </a:t>
            </a:r>
            <a:r>
              <a:rPr lang="en-US" i="1" dirty="0">
                <a:solidFill>
                  <a:srgbClr val="007DB5"/>
                </a:solidFill>
              </a:rPr>
              <a:t>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records.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00" y="4630922"/>
            <a:ext cx="4214225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056223" cy="2386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transaction operation (</a:t>
            </a:r>
            <a:r>
              <a:rPr lang="en-US" i="1" dirty="0">
                <a:solidFill>
                  <a:srgbClr val="7030A0"/>
                </a:solidFill>
              </a:rPr>
              <a:t>create, del, modify</a:t>
            </a:r>
            <a:r>
              <a:rPr lang="en-US" dirty="0"/>
              <a:t>) is consisted of multiple operation records sequentially</a:t>
            </a:r>
          </a:p>
          <a:p>
            <a:pPr lvl="1"/>
            <a:r>
              <a:rPr lang="en-US" dirty="0"/>
              <a:t>Check Point Record : the start record of transaction</a:t>
            </a:r>
          </a:p>
          <a:p>
            <a:pPr lvl="1"/>
            <a:r>
              <a:rPr lang="en-US" dirty="0"/>
              <a:t>Update Record : the middle records of transaction</a:t>
            </a:r>
          </a:p>
          <a:p>
            <a:pPr lvl="1"/>
            <a:r>
              <a:rPr lang="en-US" dirty="0"/>
              <a:t>Commit Record : the last record of transaction</a:t>
            </a:r>
          </a:p>
          <a:p>
            <a:r>
              <a:rPr lang="en-GB" dirty="0"/>
              <a:t>Each record has LSN($</a:t>
            </a:r>
            <a:r>
              <a:rPr lang="en-GB" dirty="0" err="1"/>
              <a:t>LogFile</a:t>
            </a:r>
            <a:r>
              <a:rPr lang="en-GB" dirty="0"/>
              <a:t> Sequence Number).</a:t>
            </a:r>
          </a:p>
          <a:p>
            <a:pPr lvl="1"/>
            <a:r>
              <a:rPr lang="en-GB" dirty="0"/>
              <a:t>This LSN information increase sequentially. 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5589" y="56779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15291" y="51728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4034" y="4911634"/>
            <a:ext cx="1454329" cy="1341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NTFS restart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8365" y="4911635"/>
            <a:ext cx="8072845" cy="426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File Records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8363" y="4911632"/>
            <a:ext cx="8072847" cy="1341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69919" y="5498288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9020" y="558219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53195" y="547216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16727" y="5489579"/>
            <a:ext cx="853442" cy="6016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06387" y="5494717"/>
            <a:ext cx="853442" cy="601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89663" y="5472161"/>
            <a:ext cx="853442" cy="601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104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42560" y="5460688"/>
            <a:ext cx="853442" cy="601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60966" y="557350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Freeform 23"/>
          <p:cNvSpPr/>
          <p:nvPr/>
        </p:nvSpPr>
        <p:spPr>
          <a:xfrm>
            <a:off x="2325189" y="5773783"/>
            <a:ext cx="3631474" cy="862881"/>
          </a:xfrm>
          <a:custGeom>
            <a:avLst/>
            <a:gdLst>
              <a:gd name="connsiteX0" fmla="*/ 0 w 3631474"/>
              <a:gd name="connsiteY0" fmla="*/ 0 h 862881"/>
              <a:gd name="connsiteX1" fmla="*/ 8708 w 3631474"/>
              <a:gd name="connsiteY1" fmla="*/ 69668 h 862881"/>
              <a:gd name="connsiteX2" fmla="*/ 17417 w 3631474"/>
              <a:gd name="connsiteY2" fmla="*/ 156754 h 862881"/>
              <a:gd name="connsiteX3" fmla="*/ 87085 w 3631474"/>
              <a:gd name="connsiteY3" fmla="*/ 235131 h 862881"/>
              <a:gd name="connsiteX4" fmla="*/ 95794 w 3631474"/>
              <a:gd name="connsiteY4" fmla="*/ 269966 h 862881"/>
              <a:gd name="connsiteX5" fmla="*/ 148045 w 3631474"/>
              <a:gd name="connsiteY5" fmla="*/ 304800 h 862881"/>
              <a:gd name="connsiteX6" fmla="*/ 165462 w 3631474"/>
              <a:gd name="connsiteY6" fmla="*/ 330926 h 862881"/>
              <a:gd name="connsiteX7" fmla="*/ 217714 w 3631474"/>
              <a:gd name="connsiteY7" fmla="*/ 391886 h 862881"/>
              <a:gd name="connsiteX8" fmla="*/ 235131 w 3631474"/>
              <a:gd name="connsiteY8" fmla="*/ 426720 h 862881"/>
              <a:gd name="connsiteX9" fmla="*/ 278674 w 3631474"/>
              <a:gd name="connsiteY9" fmla="*/ 444137 h 862881"/>
              <a:gd name="connsiteX10" fmla="*/ 357051 w 3631474"/>
              <a:gd name="connsiteY10" fmla="*/ 513806 h 862881"/>
              <a:gd name="connsiteX11" fmla="*/ 374468 w 3631474"/>
              <a:gd name="connsiteY11" fmla="*/ 548640 h 862881"/>
              <a:gd name="connsiteX12" fmla="*/ 409302 w 3631474"/>
              <a:gd name="connsiteY12" fmla="*/ 566057 h 862881"/>
              <a:gd name="connsiteX13" fmla="*/ 461554 w 3631474"/>
              <a:gd name="connsiteY13" fmla="*/ 653143 h 862881"/>
              <a:gd name="connsiteX14" fmla="*/ 478971 w 3631474"/>
              <a:gd name="connsiteY14" fmla="*/ 679268 h 862881"/>
              <a:gd name="connsiteX15" fmla="*/ 531222 w 3631474"/>
              <a:gd name="connsiteY15" fmla="*/ 705394 h 862881"/>
              <a:gd name="connsiteX16" fmla="*/ 566057 w 3631474"/>
              <a:gd name="connsiteY16" fmla="*/ 731520 h 862881"/>
              <a:gd name="connsiteX17" fmla="*/ 600891 w 3631474"/>
              <a:gd name="connsiteY17" fmla="*/ 740228 h 862881"/>
              <a:gd name="connsiteX18" fmla="*/ 731520 w 3631474"/>
              <a:gd name="connsiteY18" fmla="*/ 775063 h 862881"/>
              <a:gd name="connsiteX19" fmla="*/ 757645 w 3631474"/>
              <a:gd name="connsiteY19" fmla="*/ 783771 h 862881"/>
              <a:gd name="connsiteX20" fmla="*/ 792480 w 3631474"/>
              <a:gd name="connsiteY20" fmla="*/ 792480 h 862881"/>
              <a:gd name="connsiteX21" fmla="*/ 827314 w 3631474"/>
              <a:gd name="connsiteY21" fmla="*/ 809897 h 862881"/>
              <a:gd name="connsiteX22" fmla="*/ 1018902 w 3631474"/>
              <a:gd name="connsiteY22" fmla="*/ 844731 h 862881"/>
              <a:gd name="connsiteX23" fmla="*/ 1314994 w 3631474"/>
              <a:gd name="connsiteY23" fmla="*/ 862148 h 862881"/>
              <a:gd name="connsiteX24" fmla="*/ 2194560 w 3631474"/>
              <a:gd name="connsiteY24" fmla="*/ 853440 h 862881"/>
              <a:gd name="connsiteX25" fmla="*/ 2264228 w 3631474"/>
              <a:gd name="connsiteY25" fmla="*/ 836023 h 862881"/>
              <a:gd name="connsiteX26" fmla="*/ 2325188 w 3631474"/>
              <a:gd name="connsiteY26" fmla="*/ 827314 h 862881"/>
              <a:gd name="connsiteX27" fmla="*/ 2438400 w 3631474"/>
              <a:gd name="connsiteY27" fmla="*/ 809897 h 862881"/>
              <a:gd name="connsiteX28" fmla="*/ 2621280 w 3631474"/>
              <a:gd name="connsiteY28" fmla="*/ 792480 h 862881"/>
              <a:gd name="connsiteX29" fmla="*/ 2699657 w 3631474"/>
              <a:gd name="connsiteY29" fmla="*/ 783771 h 862881"/>
              <a:gd name="connsiteX30" fmla="*/ 2734491 w 3631474"/>
              <a:gd name="connsiteY30" fmla="*/ 775063 h 862881"/>
              <a:gd name="connsiteX31" fmla="*/ 2838994 w 3631474"/>
              <a:gd name="connsiteY31" fmla="*/ 757646 h 862881"/>
              <a:gd name="connsiteX32" fmla="*/ 2899954 w 3631474"/>
              <a:gd name="connsiteY32" fmla="*/ 722811 h 862881"/>
              <a:gd name="connsiteX33" fmla="*/ 2987040 w 3631474"/>
              <a:gd name="connsiteY33" fmla="*/ 687977 h 862881"/>
              <a:gd name="connsiteX34" fmla="*/ 3030582 w 3631474"/>
              <a:gd name="connsiteY34" fmla="*/ 679268 h 862881"/>
              <a:gd name="connsiteX35" fmla="*/ 3074125 w 3631474"/>
              <a:gd name="connsiteY35" fmla="*/ 661851 h 862881"/>
              <a:gd name="connsiteX36" fmla="*/ 3100251 w 3631474"/>
              <a:gd name="connsiteY36" fmla="*/ 653143 h 862881"/>
              <a:gd name="connsiteX37" fmla="*/ 3135085 w 3631474"/>
              <a:gd name="connsiteY37" fmla="*/ 635726 h 862881"/>
              <a:gd name="connsiteX38" fmla="*/ 3187337 w 3631474"/>
              <a:gd name="connsiteY38" fmla="*/ 618308 h 862881"/>
              <a:gd name="connsiteX39" fmla="*/ 3248297 w 3631474"/>
              <a:gd name="connsiteY39" fmla="*/ 600891 h 862881"/>
              <a:gd name="connsiteX40" fmla="*/ 3309257 w 3631474"/>
              <a:gd name="connsiteY40" fmla="*/ 566057 h 862881"/>
              <a:gd name="connsiteX41" fmla="*/ 3370217 w 3631474"/>
              <a:gd name="connsiteY41" fmla="*/ 539931 h 862881"/>
              <a:gd name="connsiteX42" fmla="*/ 3405051 w 3631474"/>
              <a:gd name="connsiteY42" fmla="*/ 513806 h 862881"/>
              <a:gd name="connsiteX43" fmla="*/ 3457302 w 3631474"/>
              <a:gd name="connsiteY43" fmla="*/ 478971 h 862881"/>
              <a:gd name="connsiteX44" fmla="*/ 3483428 w 3631474"/>
              <a:gd name="connsiteY44" fmla="*/ 452846 h 862881"/>
              <a:gd name="connsiteX45" fmla="*/ 3500845 w 3631474"/>
              <a:gd name="connsiteY45" fmla="*/ 426720 h 862881"/>
              <a:gd name="connsiteX46" fmla="*/ 3553097 w 3631474"/>
              <a:gd name="connsiteY46" fmla="*/ 391886 h 862881"/>
              <a:gd name="connsiteX47" fmla="*/ 3570514 w 3631474"/>
              <a:gd name="connsiteY47" fmla="*/ 374468 h 862881"/>
              <a:gd name="connsiteX48" fmla="*/ 3587931 w 3631474"/>
              <a:gd name="connsiteY48" fmla="*/ 348343 h 862881"/>
              <a:gd name="connsiteX49" fmla="*/ 3622765 w 3631474"/>
              <a:gd name="connsiteY49" fmla="*/ 330926 h 862881"/>
              <a:gd name="connsiteX50" fmla="*/ 3596640 w 3631474"/>
              <a:gd name="connsiteY50" fmla="*/ 322217 h 862881"/>
              <a:gd name="connsiteX51" fmla="*/ 3448594 w 3631474"/>
              <a:gd name="connsiteY51" fmla="*/ 339634 h 862881"/>
              <a:gd name="connsiteX52" fmla="*/ 3509554 w 3631474"/>
              <a:gd name="connsiteY52" fmla="*/ 348343 h 862881"/>
              <a:gd name="connsiteX53" fmla="*/ 3605348 w 3631474"/>
              <a:gd name="connsiteY53" fmla="*/ 357051 h 862881"/>
              <a:gd name="connsiteX54" fmla="*/ 3614057 w 3631474"/>
              <a:gd name="connsiteY54" fmla="*/ 400594 h 862881"/>
              <a:gd name="connsiteX55" fmla="*/ 3631474 w 3631474"/>
              <a:gd name="connsiteY55" fmla="*/ 444137 h 8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631474" h="862881">
                <a:moveTo>
                  <a:pt x="0" y="0"/>
                </a:moveTo>
                <a:cubicBezTo>
                  <a:pt x="2903" y="23223"/>
                  <a:pt x="6124" y="46408"/>
                  <a:pt x="8708" y="69668"/>
                </a:cubicBezTo>
                <a:cubicBezTo>
                  <a:pt x="11930" y="98663"/>
                  <a:pt x="8715" y="128909"/>
                  <a:pt x="17417" y="156754"/>
                </a:cubicBezTo>
                <a:cubicBezTo>
                  <a:pt x="30546" y="198766"/>
                  <a:pt x="56136" y="211920"/>
                  <a:pt x="87085" y="235131"/>
                </a:cubicBezTo>
                <a:cubicBezTo>
                  <a:pt x="89988" y="246743"/>
                  <a:pt x="89856" y="259574"/>
                  <a:pt x="95794" y="269966"/>
                </a:cubicBezTo>
                <a:cubicBezTo>
                  <a:pt x="111142" y="296825"/>
                  <a:pt x="123108" y="296487"/>
                  <a:pt x="148045" y="304800"/>
                </a:cubicBezTo>
                <a:cubicBezTo>
                  <a:pt x="153851" y="313509"/>
                  <a:pt x="158761" y="322885"/>
                  <a:pt x="165462" y="330926"/>
                </a:cubicBezTo>
                <a:cubicBezTo>
                  <a:pt x="201090" y="373680"/>
                  <a:pt x="185096" y="339696"/>
                  <a:pt x="217714" y="391886"/>
                </a:cubicBezTo>
                <a:cubicBezTo>
                  <a:pt x="224594" y="402895"/>
                  <a:pt x="225274" y="418272"/>
                  <a:pt x="235131" y="426720"/>
                </a:cubicBezTo>
                <a:cubicBezTo>
                  <a:pt x="247000" y="436893"/>
                  <a:pt x="264160" y="438331"/>
                  <a:pt x="278674" y="444137"/>
                </a:cubicBezTo>
                <a:cubicBezTo>
                  <a:pt x="338326" y="503789"/>
                  <a:pt x="310431" y="482725"/>
                  <a:pt x="357051" y="513806"/>
                </a:cubicBezTo>
                <a:cubicBezTo>
                  <a:pt x="362857" y="525417"/>
                  <a:pt x="365288" y="539460"/>
                  <a:pt x="374468" y="548640"/>
                </a:cubicBezTo>
                <a:cubicBezTo>
                  <a:pt x="383648" y="557820"/>
                  <a:pt x="401857" y="555422"/>
                  <a:pt x="409302" y="566057"/>
                </a:cubicBezTo>
                <a:cubicBezTo>
                  <a:pt x="487528" y="677809"/>
                  <a:pt x="394356" y="608345"/>
                  <a:pt x="461554" y="653143"/>
                </a:cubicBezTo>
                <a:cubicBezTo>
                  <a:pt x="467360" y="661851"/>
                  <a:pt x="471570" y="671867"/>
                  <a:pt x="478971" y="679268"/>
                </a:cubicBezTo>
                <a:cubicBezTo>
                  <a:pt x="495854" y="696151"/>
                  <a:pt x="509972" y="698311"/>
                  <a:pt x="531222" y="705394"/>
                </a:cubicBezTo>
                <a:cubicBezTo>
                  <a:pt x="542834" y="714103"/>
                  <a:pt x="553075" y="725029"/>
                  <a:pt x="566057" y="731520"/>
                </a:cubicBezTo>
                <a:cubicBezTo>
                  <a:pt x="576762" y="736872"/>
                  <a:pt x="589452" y="736708"/>
                  <a:pt x="600891" y="740228"/>
                </a:cubicBezTo>
                <a:cubicBezTo>
                  <a:pt x="805061" y="803049"/>
                  <a:pt x="582188" y="741878"/>
                  <a:pt x="731520" y="775063"/>
                </a:cubicBezTo>
                <a:cubicBezTo>
                  <a:pt x="740481" y="777054"/>
                  <a:pt x="748819" y="781249"/>
                  <a:pt x="757645" y="783771"/>
                </a:cubicBezTo>
                <a:cubicBezTo>
                  <a:pt x="769154" y="787059"/>
                  <a:pt x="781273" y="788277"/>
                  <a:pt x="792480" y="792480"/>
                </a:cubicBezTo>
                <a:cubicBezTo>
                  <a:pt x="804635" y="797038"/>
                  <a:pt x="814923" y="806025"/>
                  <a:pt x="827314" y="809897"/>
                </a:cubicBezTo>
                <a:cubicBezTo>
                  <a:pt x="921061" y="839193"/>
                  <a:pt x="927823" y="835624"/>
                  <a:pt x="1018902" y="844731"/>
                </a:cubicBezTo>
                <a:cubicBezTo>
                  <a:pt x="1136943" y="868340"/>
                  <a:pt x="1093740" y="862148"/>
                  <a:pt x="1314994" y="862148"/>
                </a:cubicBezTo>
                <a:lnTo>
                  <a:pt x="2194560" y="853440"/>
                </a:lnTo>
                <a:cubicBezTo>
                  <a:pt x="2217783" y="847634"/>
                  <a:pt x="2240531" y="839408"/>
                  <a:pt x="2264228" y="836023"/>
                </a:cubicBezTo>
                <a:lnTo>
                  <a:pt x="2325188" y="827314"/>
                </a:lnTo>
                <a:cubicBezTo>
                  <a:pt x="2388106" y="817634"/>
                  <a:pt x="2371098" y="818310"/>
                  <a:pt x="2438400" y="809897"/>
                </a:cubicBezTo>
                <a:cubicBezTo>
                  <a:pt x="2538061" y="797439"/>
                  <a:pt x="2508476" y="803223"/>
                  <a:pt x="2621280" y="792480"/>
                </a:cubicBezTo>
                <a:cubicBezTo>
                  <a:pt x="2647448" y="789988"/>
                  <a:pt x="2673531" y="786674"/>
                  <a:pt x="2699657" y="783771"/>
                </a:cubicBezTo>
                <a:cubicBezTo>
                  <a:pt x="2711268" y="780868"/>
                  <a:pt x="2722727" y="777269"/>
                  <a:pt x="2734491" y="775063"/>
                </a:cubicBezTo>
                <a:cubicBezTo>
                  <a:pt x="2769201" y="768555"/>
                  <a:pt x="2838994" y="757646"/>
                  <a:pt x="2838994" y="757646"/>
                </a:cubicBezTo>
                <a:cubicBezTo>
                  <a:pt x="2869614" y="727024"/>
                  <a:pt x="2844695" y="747371"/>
                  <a:pt x="2899954" y="722811"/>
                </a:cubicBezTo>
                <a:cubicBezTo>
                  <a:pt x="2937959" y="705920"/>
                  <a:pt x="2941212" y="697143"/>
                  <a:pt x="2987040" y="687977"/>
                </a:cubicBezTo>
                <a:cubicBezTo>
                  <a:pt x="3001554" y="685074"/>
                  <a:pt x="3016405" y="683521"/>
                  <a:pt x="3030582" y="679268"/>
                </a:cubicBezTo>
                <a:cubicBezTo>
                  <a:pt x="3045555" y="674776"/>
                  <a:pt x="3059488" y="667340"/>
                  <a:pt x="3074125" y="661851"/>
                </a:cubicBezTo>
                <a:cubicBezTo>
                  <a:pt x="3082720" y="658628"/>
                  <a:pt x="3091814" y="656759"/>
                  <a:pt x="3100251" y="653143"/>
                </a:cubicBezTo>
                <a:cubicBezTo>
                  <a:pt x="3112183" y="648029"/>
                  <a:pt x="3123032" y="640547"/>
                  <a:pt x="3135085" y="635726"/>
                </a:cubicBezTo>
                <a:cubicBezTo>
                  <a:pt x="3152131" y="628907"/>
                  <a:pt x="3169526" y="622761"/>
                  <a:pt x="3187337" y="618308"/>
                </a:cubicBezTo>
                <a:cubicBezTo>
                  <a:pt x="3205019" y="613888"/>
                  <a:pt x="3230802" y="608389"/>
                  <a:pt x="3248297" y="600891"/>
                </a:cubicBezTo>
                <a:cubicBezTo>
                  <a:pt x="3355154" y="555095"/>
                  <a:pt x="3221810" y="609782"/>
                  <a:pt x="3309257" y="566057"/>
                </a:cubicBezTo>
                <a:cubicBezTo>
                  <a:pt x="3368516" y="536427"/>
                  <a:pt x="3297730" y="585234"/>
                  <a:pt x="3370217" y="539931"/>
                </a:cubicBezTo>
                <a:cubicBezTo>
                  <a:pt x="3382525" y="532239"/>
                  <a:pt x="3393161" y="522129"/>
                  <a:pt x="3405051" y="513806"/>
                </a:cubicBezTo>
                <a:cubicBezTo>
                  <a:pt x="3422200" y="501802"/>
                  <a:pt x="3442500" y="493772"/>
                  <a:pt x="3457302" y="478971"/>
                </a:cubicBezTo>
                <a:cubicBezTo>
                  <a:pt x="3466011" y="470263"/>
                  <a:pt x="3475544" y="462307"/>
                  <a:pt x="3483428" y="452846"/>
                </a:cubicBezTo>
                <a:cubicBezTo>
                  <a:pt x="3490129" y="444805"/>
                  <a:pt x="3492968" y="433612"/>
                  <a:pt x="3500845" y="426720"/>
                </a:cubicBezTo>
                <a:cubicBezTo>
                  <a:pt x="3516599" y="412936"/>
                  <a:pt x="3538296" y="406688"/>
                  <a:pt x="3553097" y="391886"/>
                </a:cubicBezTo>
                <a:cubicBezTo>
                  <a:pt x="3558903" y="386080"/>
                  <a:pt x="3565385" y="380879"/>
                  <a:pt x="3570514" y="374468"/>
                </a:cubicBezTo>
                <a:cubicBezTo>
                  <a:pt x="3577052" y="366295"/>
                  <a:pt x="3579891" y="355043"/>
                  <a:pt x="3587931" y="348343"/>
                </a:cubicBezTo>
                <a:cubicBezTo>
                  <a:pt x="3597904" y="340032"/>
                  <a:pt x="3611154" y="336732"/>
                  <a:pt x="3622765" y="330926"/>
                </a:cubicBezTo>
                <a:cubicBezTo>
                  <a:pt x="3614057" y="328023"/>
                  <a:pt x="3605819" y="322217"/>
                  <a:pt x="3596640" y="322217"/>
                </a:cubicBezTo>
                <a:cubicBezTo>
                  <a:pt x="3585356" y="322217"/>
                  <a:pt x="3463903" y="337720"/>
                  <a:pt x="3448594" y="339634"/>
                </a:cubicBezTo>
                <a:cubicBezTo>
                  <a:pt x="3499431" y="373525"/>
                  <a:pt x="3447696" y="348343"/>
                  <a:pt x="3509554" y="348343"/>
                </a:cubicBezTo>
                <a:cubicBezTo>
                  <a:pt x="3541617" y="348343"/>
                  <a:pt x="3573417" y="354148"/>
                  <a:pt x="3605348" y="357051"/>
                </a:cubicBezTo>
                <a:cubicBezTo>
                  <a:pt x="3608251" y="371565"/>
                  <a:pt x="3610467" y="386234"/>
                  <a:pt x="3614057" y="400594"/>
                </a:cubicBezTo>
                <a:cubicBezTo>
                  <a:pt x="3619439" y="422121"/>
                  <a:pt x="3622463" y="426116"/>
                  <a:pt x="3631474" y="44413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78304" y="4377401"/>
            <a:ext cx="16593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LFS restart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6727" y="4377228"/>
            <a:ext cx="14151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Logging Area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708363" y="4223657"/>
            <a:ext cx="0" cy="68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1" y="3248298"/>
            <a:ext cx="4093476" cy="877768"/>
          </a:xfrm>
          <a:prstGeom prst="rect">
            <a:avLst/>
          </a:prstGeom>
          <a:solidFill>
            <a:srgbClr val="5F4A7A"/>
          </a:solidFill>
        </p:spPr>
      </p:pic>
    </p:spTree>
    <p:extLst>
      <p:ext uri="{BB962C8B-B14F-4D97-AF65-F5344CB8AC3E}">
        <p14:creationId xmlns:p14="http://schemas.microsoft.com/office/powerpoint/2010/main" val="268561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 when error recovery is executed (Undo)</a:t>
            </a:r>
          </a:p>
        </p:txBody>
      </p:sp>
      <p:sp>
        <p:nvSpPr>
          <p:cNvPr id="5" name="Rectangle 4"/>
          <p:cNvSpPr/>
          <p:nvPr/>
        </p:nvSpPr>
        <p:spPr>
          <a:xfrm>
            <a:off x="821725" y="2972917"/>
            <a:ext cx="1567543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24" y="3626060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1724" y="4279203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821724" y="4932346"/>
            <a:ext cx="1567544" cy="65314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6799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LSN(103)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6798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6798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6798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97187" y="2972917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LSN (104)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97186" y="3626060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Previous LSN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7186" y="427920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Redo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97186" y="493234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Undo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89770" y="2972917"/>
            <a:ext cx="1567543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LSN (117)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89769" y="3626060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 LSN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89769" y="4279203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Redo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9769" y="4932346"/>
            <a:ext cx="1567544" cy="6531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Undo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21489" y="2270367"/>
            <a:ext cx="1368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Check Point Record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59071" y="2242623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17060" y="227036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18997" y="2249435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Commit Record</a:t>
            </a:r>
          </a:p>
        </p:txBody>
      </p:sp>
      <p:cxnSp>
        <p:nvCxnSpPr>
          <p:cNvPr id="28" name="Elbow Connector 27"/>
          <p:cNvCxnSpPr>
            <a:stCxn id="10" idx="1"/>
            <a:endCxn id="5" idx="3"/>
          </p:cNvCxnSpPr>
          <p:nvPr/>
        </p:nvCxnSpPr>
        <p:spPr>
          <a:xfrm rot="10800000">
            <a:off x="2389268" y="3299490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4402037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85751" y="2968000"/>
            <a:ext cx="1567543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85750" y="3621143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85750" y="4274286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85750" y="4927429"/>
            <a:ext cx="1567544" cy="6531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47635" y="2237706"/>
            <a:ext cx="128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 Record</a:t>
            </a: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294846" y="337853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8233699" y="3393104"/>
            <a:ext cx="387530" cy="6531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97330" y="5088545"/>
            <a:ext cx="10502537" cy="5867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1FC84-D898-48F1-86DA-81C29A65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8" y="1554322"/>
            <a:ext cx="3380658" cy="2931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E00E-782E-485E-9F6B-AD6E91D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34" y="1360013"/>
            <a:ext cx="336833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E3AC-D145-4C9D-BFC8-837BDBF2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204" y="1360013"/>
            <a:ext cx="3162574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A682A-4B76-433B-B2AE-3337670EBD80}"/>
              </a:ext>
            </a:extLst>
          </p:cNvPr>
          <p:cNvGrpSpPr/>
          <p:nvPr/>
        </p:nvGrpSpPr>
        <p:grpSpPr>
          <a:xfrm>
            <a:off x="2352210" y="5105055"/>
            <a:ext cx="8040600" cy="991080"/>
            <a:chOff x="2352210" y="5105055"/>
            <a:chExt cx="804060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14:cNvPr>
                <p14:cNvContentPartPr/>
                <p14:nvPr/>
              </p14:nvContentPartPr>
              <p14:xfrm>
                <a:off x="2352210" y="5200455"/>
                <a:ext cx="2723040" cy="7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FADEC4-AB4F-40F9-84F4-51DAA0B9B1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3570" y="5191455"/>
                  <a:ext cx="27406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14:cNvPr>
                <p14:cNvContentPartPr/>
                <p14:nvPr/>
              </p14:nvContentPartPr>
              <p14:xfrm>
                <a:off x="4771410" y="5228175"/>
                <a:ext cx="3157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FD5DDA-D019-46D4-BEC9-978A9E15E1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62770" y="5219535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14:cNvPr>
                <p14:cNvContentPartPr/>
                <p14:nvPr/>
              </p14:nvContentPartPr>
              <p14:xfrm>
                <a:off x="6714690" y="5105055"/>
                <a:ext cx="3593160" cy="9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42570D-8873-4F77-97D6-29FFF8E3DF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5690" y="5096055"/>
                  <a:ext cx="36108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14:cNvPr>
                <p14:cNvContentPartPr/>
                <p14:nvPr/>
              </p14:nvContentPartPr>
              <p14:xfrm>
                <a:off x="10267530" y="5286495"/>
                <a:ext cx="12528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1ECCD6-3A43-45A3-B2BA-26C86CE3D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8530" y="5277495"/>
                  <a:ext cx="1429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69EB0-CD56-4468-8A21-FECE043BCFCC}"/>
              </a:ext>
            </a:extLst>
          </p:cNvPr>
          <p:cNvGrpSpPr/>
          <p:nvPr/>
        </p:nvGrpSpPr>
        <p:grpSpPr>
          <a:xfrm>
            <a:off x="2552010" y="362415"/>
            <a:ext cx="7106400" cy="741600"/>
            <a:chOff x="2552010" y="362415"/>
            <a:chExt cx="7106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14:cNvPr>
                <p14:cNvContentPartPr/>
                <p14:nvPr/>
              </p14:nvContentPartPr>
              <p14:xfrm>
                <a:off x="6449370" y="362415"/>
                <a:ext cx="3209040" cy="70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E2FBC8-7C2D-4BE4-88CB-C678D4C1D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40730" y="353775"/>
                  <a:ext cx="322668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14:cNvPr>
                <p14:cNvContentPartPr/>
                <p14:nvPr/>
              </p14:nvContentPartPr>
              <p14:xfrm>
                <a:off x="6428850" y="666615"/>
                <a:ext cx="2581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20CF59-FA63-464E-9E86-95795C6A5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0210" y="657615"/>
                  <a:ext cx="275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14:cNvPr>
                <p14:cNvContentPartPr/>
                <p14:nvPr/>
              </p14:nvContentPartPr>
              <p14:xfrm>
                <a:off x="2604930" y="380775"/>
                <a:ext cx="2862360" cy="69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70968-3417-40D6-B39D-2A97B6D654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5930" y="371775"/>
                  <a:ext cx="28800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14:cNvPr>
                <p14:cNvContentPartPr/>
                <p14:nvPr/>
              </p14:nvContentPartPr>
              <p14:xfrm>
                <a:off x="2552010" y="799815"/>
                <a:ext cx="280440" cy="30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E8DA774-4D0C-466C-BDB0-254E726C04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3370" y="790815"/>
                  <a:ext cx="298080" cy="32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CD74EB9-8079-4AFF-BB56-CB220E73E80B}"/>
              </a:ext>
            </a:extLst>
          </p:cNvPr>
          <p:cNvSpPr txBox="1"/>
          <p:nvPr/>
        </p:nvSpPr>
        <p:spPr>
          <a:xfrm>
            <a:off x="7019479" y="649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</a:t>
            </a:r>
            <a:r>
              <a:rPr lang="en-US" dirty="0"/>
              <a:t>undo (This is line 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1655CD-FF91-4582-AC05-B705C797796B}"/>
              </a:ext>
            </a:extLst>
          </p:cNvPr>
          <p:cNvSpPr txBox="1"/>
          <p:nvPr/>
        </p:nvSpPr>
        <p:spPr>
          <a:xfrm>
            <a:off x="3060469" y="75220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/>
              <a:t>undo (This is line2)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7ED980-FD6B-4E7D-84CC-D86722CD35BF}"/>
              </a:ext>
            </a:extLst>
          </p:cNvPr>
          <p:cNvSpPr/>
          <p:nvPr/>
        </p:nvSpPr>
        <p:spPr>
          <a:xfrm>
            <a:off x="3810000" y="3143247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68741E-9160-4610-8441-2D83E76C5480}"/>
              </a:ext>
            </a:extLst>
          </p:cNvPr>
          <p:cNvSpPr/>
          <p:nvPr/>
        </p:nvSpPr>
        <p:spPr>
          <a:xfrm>
            <a:off x="7881246" y="3089658"/>
            <a:ext cx="508169" cy="285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0F762B-CBB7-40A7-9525-744B9EFDD209}"/>
              </a:ext>
            </a:extLst>
          </p:cNvPr>
          <p:cNvSpPr txBox="1"/>
          <p:nvPr/>
        </p:nvSpPr>
        <p:spPr>
          <a:xfrm>
            <a:off x="2746151" y="5228549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 </a:t>
            </a:r>
            <a:r>
              <a:rPr lang="en-US" dirty="0"/>
              <a:t>redo (This is line2)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20B09-984C-496D-91D9-7AE6023C693B}"/>
              </a:ext>
            </a:extLst>
          </p:cNvPr>
          <p:cNvSpPr txBox="1"/>
          <p:nvPr/>
        </p:nvSpPr>
        <p:spPr>
          <a:xfrm>
            <a:off x="8317942" y="545376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 </a:t>
            </a:r>
            <a:r>
              <a:rPr lang="en-US" dirty="0"/>
              <a:t>redo (This is line 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B7098-825B-45A2-96B5-35A9A2BBEE8B}"/>
              </a:ext>
            </a:extLst>
          </p:cNvPr>
          <p:cNvSpPr txBox="1"/>
          <p:nvPr/>
        </p:nvSpPr>
        <p:spPr>
          <a:xfrm>
            <a:off x="3823311" y="2803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2AC24-B05E-41C7-9C44-5CD8528590FC}"/>
              </a:ext>
            </a:extLst>
          </p:cNvPr>
          <p:cNvSpPr txBox="1"/>
          <p:nvPr/>
        </p:nvSpPr>
        <p:spPr>
          <a:xfrm>
            <a:off x="7873831" y="2732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3B983-C4C8-4048-8472-8D46B32E447E}"/>
              </a:ext>
            </a:extLst>
          </p:cNvPr>
          <p:cNvSpPr txBox="1"/>
          <p:nvPr/>
        </p:nvSpPr>
        <p:spPr>
          <a:xfrm>
            <a:off x="4172506" y="6163984"/>
            <a:ext cx="433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Undo Data : the data before modification</a:t>
            </a:r>
          </a:p>
          <a:p>
            <a:r>
              <a:rPr lang="en-US" dirty="0"/>
              <a:t>Redo Data : the data after modification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18F10-F7F6-4E2F-9C8B-4069E60ED9B3}"/>
              </a:ext>
            </a:extLst>
          </p:cNvPr>
          <p:cNvSpPr txBox="1"/>
          <p:nvPr/>
        </p:nvSpPr>
        <p:spPr>
          <a:xfrm>
            <a:off x="3152190" y="3427487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Update Resident Value”</a:t>
            </a:r>
          </a:p>
        </p:txBody>
      </p:sp>
    </p:spTree>
    <p:extLst>
      <p:ext uri="{BB962C8B-B14F-4D97-AF65-F5344CB8AC3E}">
        <p14:creationId xmlns:p14="http://schemas.microsoft.com/office/powerpoint/2010/main" val="47004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Redo/Undo Operation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864859"/>
            <a:ext cx="10506388" cy="38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3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</a:t>
            </a:r>
            <a:r>
              <a:rPr lang="en-US" i="1" dirty="0">
                <a:solidFill>
                  <a:srgbClr val="FF0000"/>
                </a:solidFill>
              </a:rPr>
              <a:t>testfile01.txt</a:t>
            </a:r>
            <a:r>
              <a:rPr lang="en-US" dirty="0"/>
              <a:t> records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38102" y="6516130"/>
            <a:ext cx="3877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Credits:  David Cowen, Matthew Seyer, G-C Partners, LLC 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3" y="1617425"/>
            <a:ext cx="11629128" cy="442760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29483" y="2685535"/>
            <a:ext cx="387209" cy="487838"/>
          </a:xfrm>
          <a:custGeom>
            <a:avLst/>
            <a:gdLst>
              <a:gd name="connsiteX0" fmla="*/ 387209 w 387209"/>
              <a:gd name="connsiteY0" fmla="*/ 0 h 487838"/>
              <a:gd name="connsiteX1" fmla="*/ 304831 w 387209"/>
              <a:gd name="connsiteY1" fmla="*/ 16476 h 487838"/>
              <a:gd name="connsiteX2" fmla="*/ 255403 w 387209"/>
              <a:gd name="connsiteY2" fmla="*/ 41189 h 487838"/>
              <a:gd name="connsiteX3" fmla="*/ 238928 w 387209"/>
              <a:gd name="connsiteY3" fmla="*/ 65903 h 487838"/>
              <a:gd name="connsiteX4" fmla="*/ 214214 w 387209"/>
              <a:gd name="connsiteY4" fmla="*/ 74141 h 487838"/>
              <a:gd name="connsiteX5" fmla="*/ 205976 w 387209"/>
              <a:gd name="connsiteY5" fmla="*/ 98854 h 487838"/>
              <a:gd name="connsiteX6" fmla="*/ 181263 w 387209"/>
              <a:gd name="connsiteY6" fmla="*/ 115330 h 487838"/>
              <a:gd name="connsiteX7" fmla="*/ 131836 w 387209"/>
              <a:gd name="connsiteY7" fmla="*/ 164757 h 487838"/>
              <a:gd name="connsiteX8" fmla="*/ 90647 w 387209"/>
              <a:gd name="connsiteY8" fmla="*/ 214184 h 487838"/>
              <a:gd name="connsiteX9" fmla="*/ 82409 w 387209"/>
              <a:gd name="connsiteY9" fmla="*/ 238897 h 487838"/>
              <a:gd name="connsiteX10" fmla="*/ 57695 w 387209"/>
              <a:gd name="connsiteY10" fmla="*/ 329514 h 487838"/>
              <a:gd name="connsiteX11" fmla="*/ 65933 w 387209"/>
              <a:gd name="connsiteY11" fmla="*/ 428368 h 487838"/>
              <a:gd name="connsiteX12" fmla="*/ 74171 w 387209"/>
              <a:gd name="connsiteY12" fmla="*/ 486033 h 487838"/>
              <a:gd name="connsiteX13" fmla="*/ 98885 w 387209"/>
              <a:gd name="connsiteY13" fmla="*/ 469557 h 487838"/>
              <a:gd name="connsiteX14" fmla="*/ 131836 w 387209"/>
              <a:gd name="connsiteY14" fmla="*/ 453081 h 487838"/>
              <a:gd name="connsiteX15" fmla="*/ 107122 w 387209"/>
              <a:gd name="connsiteY15" fmla="*/ 444843 h 487838"/>
              <a:gd name="connsiteX16" fmla="*/ 57695 w 387209"/>
              <a:gd name="connsiteY16" fmla="*/ 477795 h 487838"/>
              <a:gd name="connsiteX17" fmla="*/ 16506 w 387209"/>
              <a:gd name="connsiteY17" fmla="*/ 411892 h 487838"/>
              <a:gd name="connsiteX18" fmla="*/ 31 w 387209"/>
              <a:gd name="connsiteY18" fmla="*/ 378941 h 4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7209" h="487838">
                <a:moveTo>
                  <a:pt x="387209" y="0"/>
                </a:moveTo>
                <a:cubicBezTo>
                  <a:pt x="365954" y="3037"/>
                  <a:pt x="327838" y="4973"/>
                  <a:pt x="304831" y="16476"/>
                </a:cubicBezTo>
                <a:cubicBezTo>
                  <a:pt x="240956" y="48413"/>
                  <a:pt x="317519" y="20484"/>
                  <a:pt x="255403" y="41189"/>
                </a:cubicBezTo>
                <a:cubicBezTo>
                  <a:pt x="249911" y="49427"/>
                  <a:pt x="246659" y="59718"/>
                  <a:pt x="238928" y="65903"/>
                </a:cubicBezTo>
                <a:cubicBezTo>
                  <a:pt x="232147" y="71328"/>
                  <a:pt x="220354" y="68001"/>
                  <a:pt x="214214" y="74141"/>
                </a:cubicBezTo>
                <a:cubicBezTo>
                  <a:pt x="208074" y="80281"/>
                  <a:pt x="211400" y="92073"/>
                  <a:pt x="205976" y="98854"/>
                </a:cubicBezTo>
                <a:cubicBezTo>
                  <a:pt x="199791" y="106585"/>
                  <a:pt x="188663" y="108752"/>
                  <a:pt x="181263" y="115330"/>
                </a:cubicBezTo>
                <a:cubicBezTo>
                  <a:pt x="163848" y="130810"/>
                  <a:pt x="144761" y="145370"/>
                  <a:pt x="131836" y="164757"/>
                </a:cubicBezTo>
                <a:cubicBezTo>
                  <a:pt x="108898" y="199163"/>
                  <a:pt x="122361" y="182469"/>
                  <a:pt x="90647" y="214184"/>
                </a:cubicBezTo>
                <a:cubicBezTo>
                  <a:pt x="87901" y="222422"/>
                  <a:pt x="84694" y="230520"/>
                  <a:pt x="82409" y="238897"/>
                </a:cubicBezTo>
                <a:cubicBezTo>
                  <a:pt x="54534" y="341103"/>
                  <a:pt x="76657" y="272627"/>
                  <a:pt x="57695" y="329514"/>
                </a:cubicBezTo>
                <a:cubicBezTo>
                  <a:pt x="60441" y="362465"/>
                  <a:pt x="62471" y="395484"/>
                  <a:pt x="65933" y="428368"/>
                </a:cubicBezTo>
                <a:cubicBezTo>
                  <a:pt x="67966" y="447678"/>
                  <a:pt x="62041" y="470871"/>
                  <a:pt x="74171" y="486033"/>
                </a:cubicBezTo>
                <a:cubicBezTo>
                  <a:pt x="80356" y="493764"/>
                  <a:pt x="90289" y="474469"/>
                  <a:pt x="98885" y="469557"/>
                </a:cubicBezTo>
                <a:cubicBezTo>
                  <a:pt x="109547" y="463464"/>
                  <a:pt x="120852" y="458573"/>
                  <a:pt x="131836" y="453081"/>
                </a:cubicBezTo>
                <a:cubicBezTo>
                  <a:pt x="123598" y="450335"/>
                  <a:pt x="115360" y="442097"/>
                  <a:pt x="107122" y="444843"/>
                </a:cubicBezTo>
                <a:cubicBezTo>
                  <a:pt x="88337" y="451105"/>
                  <a:pt x="57695" y="477795"/>
                  <a:pt x="57695" y="477795"/>
                </a:cubicBezTo>
                <a:cubicBezTo>
                  <a:pt x="38089" y="418975"/>
                  <a:pt x="55670" y="438001"/>
                  <a:pt x="16506" y="411892"/>
                </a:cubicBezTo>
                <a:cubicBezTo>
                  <a:pt x="-1492" y="384894"/>
                  <a:pt x="31" y="397079"/>
                  <a:pt x="31" y="3789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1F1D1-3ADC-4B5F-9516-11405E41623F}"/>
              </a:ext>
            </a:extLst>
          </p:cNvPr>
          <p:cNvGrpSpPr/>
          <p:nvPr/>
        </p:nvGrpSpPr>
        <p:grpSpPr>
          <a:xfrm>
            <a:off x="1440000" y="1893420"/>
            <a:ext cx="381240" cy="1002240"/>
            <a:chOff x="1440000" y="1893420"/>
            <a:chExt cx="38124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14:cNvPr>
                <p14:cNvContentPartPr/>
                <p14:nvPr/>
              </p14:nvContentPartPr>
              <p14:xfrm>
                <a:off x="1470600" y="2727540"/>
                <a:ext cx="21744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808-35E4-47CE-98DB-49C8B41E9C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1960" y="2718900"/>
                  <a:ext cx="23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14:cNvPr>
                <p14:cNvContentPartPr/>
                <p14:nvPr/>
              </p14:nvContentPartPr>
              <p14:xfrm>
                <a:off x="1489320" y="2659140"/>
                <a:ext cx="10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F215A7-CF3C-4AFF-9905-328E3203FA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0680" y="265014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14:cNvPr>
                <p14:cNvContentPartPr/>
                <p14:nvPr/>
              </p14:nvContentPartPr>
              <p14:xfrm>
                <a:off x="1443240" y="2666700"/>
                <a:ext cx="543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EA9914C-BCE6-4831-A77F-03BAE81E51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34240" y="2658060"/>
                  <a:ext cx="72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14:cNvPr>
                <p14:cNvContentPartPr/>
                <p14:nvPr/>
              </p14:nvContentPartPr>
              <p14:xfrm>
                <a:off x="1440000" y="2704860"/>
                <a:ext cx="33480" cy="5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E90FF1-4AC0-4B1C-8B54-D0068539D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31000" y="2695860"/>
                  <a:ext cx="51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14:cNvPr>
                <p14:cNvContentPartPr/>
                <p14:nvPr/>
              </p14:nvContentPartPr>
              <p14:xfrm>
                <a:off x="1522800" y="2515140"/>
                <a:ext cx="233640" cy="17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2BAADB-58E3-48BE-B5AC-BB00769A52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3800" y="2506140"/>
                  <a:ext cx="25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14:cNvPr>
                <p14:cNvContentPartPr/>
                <p14:nvPr/>
              </p14:nvContentPartPr>
              <p14:xfrm>
                <a:off x="1504080" y="2514420"/>
                <a:ext cx="10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76FEB1-A1ED-447C-A309-5888394A9A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95440" y="250542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14:cNvPr>
                <p14:cNvContentPartPr/>
                <p14:nvPr/>
              </p14:nvContentPartPr>
              <p14:xfrm>
                <a:off x="1535040" y="2461140"/>
                <a:ext cx="25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255A72-2E00-4542-ACBF-862D2C8A4A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400" y="245214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14:cNvPr>
                <p14:cNvContentPartPr/>
                <p14:nvPr/>
              </p14:nvContentPartPr>
              <p14:xfrm>
                <a:off x="1472040" y="2483820"/>
                <a:ext cx="5580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1978CB5-21E9-4A89-939A-5215A1CBDA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63400" y="2475180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14:cNvPr>
                <p14:cNvContentPartPr/>
                <p14:nvPr/>
              </p14:nvContentPartPr>
              <p14:xfrm>
                <a:off x="1521000" y="2356020"/>
                <a:ext cx="26244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6B53F-7DC2-4749-9939-3D00446D1F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2000" y="2347380"/>
                  <a:ext cx="280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14:cNvPr>
                <p14:cNvContentPartPr/>
                <p14:nvPr/>
              </p14:nvContentPartPr>
              <p14:xfrm>
                <a:off x="1544400" y="2292300"/>
                <a:ext cx="2520" cy="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4AC84F-F0A7-415C-AC3A-0547BDD524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5400" y="2283660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14:cNvPr>
                <p14:cNvContentPartPr/>
                <p14:nvPr/>
              </p14:nvContentPartPr>
              <p14:xfrm>
                <a:off x="1517760" y="2308500"/>
                <a:ext cx="140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948F3-BF56-4455-8416-7F3F4E9353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8760" y="2299860"/>
                  <a:ext cx="3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14:cNvPr>
                <p14:cNvContentPartPr/>
                <p14:nvPr/>
              </p14:nvContentPartPr>
              <p14:xfrm>
                <a:off x="1496160" y="2327580"/>
                <a:ext cx="2448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5860C9-70B7-480F-9175-6AC80A300A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87520" y="2318940"/>
                  <a:ext cx="42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14:cNvPr>
                <p14:cNvContentPartPr/>
                <p14:nvPr/>
              </p14:nvContentPartPr>
              <p14:xfrm>
                <a:off x="1479240" y="2120220"/>
                <a:ext cx="342000" cy="230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D20B11-276B-4471-9EFC-A2EA628172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0600" y="2111580"/>
                  <a:ext cx="359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14:cNvPr>
                <p14:cNvContentPartPr/>
                <p14:nvPr/>
              </p14:nvContentPartPr>
              <p14:xfrm>
                <a:off x="1519200" y="2060820"/>
                <a:ext cx="324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81D39B-F71C-464D-ADC6-89A9F8D6FB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0200" y="2052180"/>
                  <a:ext cx="20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14:cNvPr>
                <p14:cNvContentPartPr/>
                <p14:nvPr/>
              </p14:nvContentPartPr>
              <p14:xfrm>
                <a:off x="1473840" y="2091420"/>
                <a:ext cx="1620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79927F-301B-4163-9623-D9CECBBF1D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4840" y="2082780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14:cNvPr>
                <p14:cNvContentPartPr/>
                <p14:nvPr/>
              </p14:nvContentPartPr>
              <p14:xfrm>
                <a:off x="1466640" y="2106540"/>
                <a:ext cx="24840" cy="4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0D2C4-E4F1-4ADB-A036-0F2EBBDE8B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7640" y="2097900"/>
                  <a:ext cx="42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14:cNvPr>
                <p14:cNvContentPartPr/>
                <p14:nvPr/>
              </p14:nvContentPartPr>
              <p14:xfrm>
                <a:off x="1489320" y="1969380"/>
                <a:ext cx="328320" cy="156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7D127A-A831-4928-8665-F81D65CE3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80320" y="1960380"/>
                  <a:ext cx="34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14:cNvPr>
                <p14:cNvContentPartPr/>
                <p14:nvPr/>
              </p14:nvContentPartPr>
              <p14:xfrm>
                <a:off x="1478160" y="1893420"/>
                <a:ext cx="38880" cy="13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85BA83-1621-47A5-941F-669574FEA38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69160" y="1884420"/>
                  <a:ext cx="5652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14:cNvPr>
              <p14:cNvContentPartPr/>
              <p14:nvPr/>
            </p14:nvContentPartPr>
            <p14:xfrm>
              <a:off x="11060820" y="2610660"/>
              <a:ext cx="848880" cy="308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3FFE371-EACC-4C86-BEA5-4443029D595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51820" y="2601660"/>
                <a:ext cx="866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A168DC-BF11-4E8A-B687-DE8B88A809FD}"/>
              </a:ext>
            </a:extLst>
          </p:cNvPr>
          <p:cNvGrpSpPr/>
          <p:nvPr/>
        </p:nvGrpSpPr>
        <p:grpSpPr>
          <a:xfrm>
            <a:off x="2745540" y="2740620"/>
            <a:ext cx="8322120" cy="780480"/>
            <a:chOff x="2745540" y="2740620"/>
            <a:chExt cx="832212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14:cNvPr>
                <p14:cNvContentPartPr/>
                <p14:nvPr/>
              </p14:nvContentPartPr>
              <p14:xfrm>
                <a:off x="2777580" y="2740620"/>
                <a:ext cx="8290080" cy="700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F3739D-5575-4012-97A5-4CB2BC2499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68940" y="2731620"/>
                  <a:ext cx="830772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14:cNvPr>
                <p14:cNvContentPartPr/>
                <p14:nvPr/>
              </p14:nvContentPartPr>
              <p14:xfrm>
                <a:off x="2745540" y="3295740"/>
                <a:ext cx="166320" cy="225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0DE60-E2EE-4D50-B9ED-1B838AA034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00" y="3286740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14:cNvPr>
              <p14:cNvContentPartPr/>
              <p14:nvPr/>
            </p14:nvContentPartPr>
            <p14:xfrm>
              <a:off x="11143980" y="2189100"/>
              <a:ext cx="798480" cy="316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80F5B7-987B-496E-A1F1-94EE5712C50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134980" y="2180100"/>
                <a:ext cx="81612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CE9B6BE-5E2A-454E-955D-1C41B1F1AEB9}"/>
              </a:ext>
            </a:extLst>
          </p:cNvPr>
          <p:cNvGrpSpPr/>
          <p:nvPr/>
        </p:nvGrpSpPr>
        <p:grpSpPr>
          <a:xfrm>
            <a:off x="8268300" y="2349300"/>
            <a:ext cx="2892960" cy="1067400"/>
            <a:chOff x="8268300" y="2349300"/>
            <a:chExt cx="2892960" cy="10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14:cNvPr>
                <p14:cNvContentPartPr/>
                <p14:nvPr/>
              </p14:nvContentPartPr>
              <p14:xfrm>
                <a:off x="8308980" y="2349300"/>
                <a:ext cx="2852280" cy="101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1C0F4C-5DD1-437E-9D9C-373A41FDE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00340" y="2340660"/>
                  <a:ext cx="2869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14:cNvPr>
                <p14:cNvContentPartPr/>
                <p14:nvPr/>
              </p14:nvContentPartPr>
              <p14:xfrm>
                <a:off x="8268300" y="3233820"/>
                <a:ext cx="116640" cy="182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69DA46-99C5-4282-BB81-03A445203F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9300" y="3224820"/>
                  <a:ext cx="1342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02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burning CD-R?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712131" cy="4351338"/>
          </a:xfrm>
        </p:spPr>
        <p:txBody>
          <a:bodyPr>
            <a:normAutofit/>
          </a:bodyPr>
          <a:lstStyle/>
          <a:p>
            <a:r>
              <a:rPr lang="en-US" dirty="0"/>
              <a:t>(Type 1) Like a USB flash drive: allows to write and erase files to the disc on-the-fly using </a:t>
            </a:r>
            <a:r>
              <a:rPr lang="en-US" dirty="0">
                <a:solidFill>
                  <a:srgbClr val="FF0000"/>
                </a:solidFill>
              </a:rPr>
              <a:t>a live file system </a:t>
            </a:r>
            <a:r>
              <a:rPr lang="en-US" dirty="0"/>
              <a:t>without ever having to finalize or “master” the disc.</a:t>
            </a:r>
          </a:p>
          <a:p>
            <a:r>
              <a:rPr lang="en-US" dirty="0"/>
              <a:t>(Type 2) With a CD/DVD player: file are temporarily copied to a </a:t>
            </a:r>
            <a:r>
              <a:rPr lang="en-US" dirty="0">
                <a:solidFill>
                  <a:srgbClr val="FF0000"/>
                </a:solidFill>
              </a:rPr>
              <a:t>staging area </a:t>
            </a:r>
            <a:r>
              <a:rPr lang="en-US" dirty="0"/>
              <a:t>on your hard disk first, then they are written to the disc all at once when you select “Burn” in File Explorer. </a:t>
            </a:r>
          </a:p>
        </p:txBody>
      </p:sp>
      <p:pic>
        <p:nvPicPr>
          <p:cNvPr id="2050" name="Picture 2" descr="Copying files to a live file system disc in Windows 1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565100"/>
            <a:ext cx="3276222" cy="144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ing files to a mastered disc in Windows 10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01" y="2193743"/>
            <a:ext cx="3276222" cy="18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1" y="4200412"/>
            <a:ext cx="3276222" cy="16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6" y="1108026"/>
            <a:ext cx="9532028" cy="4683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9387" y="635978"/>
            <a:ext cx="389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 File (</a:t>
            </a:r>
            <a:r>
              <a:rPr lang="en-US" i="1" dirty="0">
                <a:solidFill>
                  <a:srgbClr val="FF0000"/>
                </a:solidFill>
              </a:rPr>
              <a:t>test1.txt</a:t>
            </a:r>
            <a:r>
              <a:rPr lang="en-US" dirty="0"/>
              <a:t>) Record Segment</a:t>
            </a:r>
          </a:p>
        </p:txBody>
      </p:sp>
    </p:spTree>
    <p:extLst>
      <p:ext uri="{BB962C8B-B14F-4D97-AF65-F5344CB8AC3E}">
        <p14:creationId xmlns:p14="http://schemas.microsoft.com/office/powerpoint/2010/main" val="4205695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3" y="1450850"/>
            <a:ext cx="11697714" cy="49839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14:cNvPr>
              <p14:cNvContentPartPr/>
              <p14:nvPr/>
            </p14:nvContentPartPr>
            <p14:xfrm>
              <a:off x="10236975" y="1741860"/>
              <a:ext cx="837720" cy="43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F8F9E7-4951-4A25-89EA-FE6BC80F00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975" y="1732860"/>
                <a:ext cx="855360" cy="44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1FA6C1-4133-4EE6-AD40-1EA2F4F4CEF5}"/>
              </a:ext>
            </a:extLst>
          </p:cNvPr>
          <p:cNvGrpSpPr/>
          <p:nvPr/>
        </p:nvGrpSpPr>
        <p:grpSpPr>
          <a:xfrm>
            <a:off x="1111335" y="2067300"/>
            <a:ext cx="9077040" cy="2143440"/>
            <a:chOff x="1111335" y="2067300"/>
            <a:chExt cx="9077040" cy="21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14:cNvPr>
                <p14:cNvContentPartPr/>
                <p14:nvPr/>
              </p14:nvContentPartPr>
              <p14:xfrm>
                <a:off x="1152375" y="2067300"/>
                <a:ext cx="9036000" cy="2062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A2687C-1F97-4751-9FA9-D622CAC5F9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3735" y="2058660"/>
                  <a:ext cx="9053640" cy="20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14:cNvPr>
                <p14:cNvContentPartPr/>
                <p14:nvPr/>
              </p14:nvContentPartPr>
              <p14:xfrm>
                <a:off x="1111335" y="3954060"/>
                <a:ext cx="129960" cy="256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F04D4C-DCAA-47C5-AA3B-4506F47C09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335" y="3945060"/>
                  <a:ext cx="14760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14:cNvPr>
              <p14:cNvContentPartPr/>
              <p14:nvPr/>
            </p14:nvContentPartPr>
            <p14:xfrm>
              <a:off x="10266135" y="2294820"/>
              <a:ext cx="730080" cy="370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C1B0EA-33C0-4212-A529-F7167B7140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495" y="2286180"/>
                <a:ext cx="74772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B03242-3BA6-4D71-93F7-CC315DAD53C8}"/>
              </a:ext>
            </a:extLst>
          </p:cNvPr>
          <p:cNvGrpSpPr/>
          <p:nvPr/>
        </p:nvGrpSpPr>
        <p:grpSpPr>
          <a:xfrm>
            <a:off x="8765295" y="2729340"/>
            <a:ext cx="1585440" cy="1505520"/>
            <a:chOff x="8765295" y="2729340"/>
            <a:chExt cx="1585440" cy="15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14:cNvPr>
                <p14:cNvContentPartPr/>
                <p14:nvPr/>
              </p14:nvContentPartPr>
              <p14:xfrm>
                <a:off x="8838375" y="2729340"/>
                <a:ext cx="1512360" cy="1477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10B1C5-3A5F-4519-B13F-CD94AB7A2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9375" y="2720340"/>
                  <a:ext cx="1530000" cy="14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14:cNvPr>
                <p14:cNvContentPartPr/>
                <p14:nvPr/>
              </p14:nvContentPartPr>
              <p14:xfrm>
                <a:off x="8765295" y="3996540"/>
                <a:ext cx="302760" cy="238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B82229-53F9-458B-94EE-217F07590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6655" y="3987540"/>
                  <a:ext cx="32040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7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59" y="1401368"/>
            <a:ext cx="9270052" cy="48105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8606" y="875602"/>
            <a:ext cx="4614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Attribute(0x06) / Create Attribute(0x05)</a:t>
            </a:r>
          </a:p>
        </p:txBody>
      </p:sp>
    </p:spTree>
    <p:extLst>
      <p:ext uri="{BB962C8B-B14F-4D97-AF65-F5344CB8AC3E}">
        <p14:creationId xmlns:p14="http://schemas.microsoft.com/office/powerpoint/2010/main" val="3344435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i="1" dirty="0">
                <a:solidFill>
                  <a:srgbClr val="7030A0"/>
                </a:solidFill>
              </a:rPr>
              <a:t>testfile01.txt </a:t>
            </a:r>
            <a:r>
              <a:rPr lang="en-US" dirty="0"/>
              <a:t>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2" y="1394241"/>
            <a:ext cx="11491956" cy="50448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14:cNvPr>
              <p14:cNvContentPartPr/>
              <p14:nvPr/>
            </p14:nvContentPartPr>
            <p14:xfrm>
              <a:off x="10732335" y="2121660"/>
              <a:ext cx="861480" cy="38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CCB635-BD4C-4587-9E48-61DB0D489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23335" y="2112660"/>
                <a:ext cx="87912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7F1F0B7-C77B-4106-8F89-C086ED1D6EC3}"/>
              </a:ext>
            </a:extLst>
          </p:cNvPr>
          <p:cNvGrpSpPr/>
          <p:nvPr/>
        </p:nvGrpSpPr>
        <p:grpSpPr>
          <a:xfrm>
            <a:off x="2594895" y="2201220"/>
            <a:ext cx="8106480" cy="1459800"/>
            <a:chOff x="2594895" y="2201220"/>
            <a:chExt cx="8106480" cy="14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14:cNvPr>
                <p14:cNvContentPartPr/>
                <p14:nvPr/>
              </p14:nvContentPartPr>
              <p14:xfrm>
                <a:off x="2620455" y="2201220"/>
                <a:ext cx="8080920" cy="140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2B43E5-D404-4394-B6E5-080EB03671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1815" y="2192580"/>
                  <a:ext cx="809856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14:cNvPr>
                <p14:cNvContentPartPr/>
                <p14:nvPr/>
              </p14:nvContentPartPr>
              <p14:xfrm>
                <a:off x="2594895" y="3393180"/>
                <a:ext cx="214920" cy="267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120A0E-17D7-49D7-B7F3-131892EE1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6255" y="3384180"/>
                  <a:ext cx="232560" cy="28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14:cNvPr>
              <p14:cNvContentPartPr/>
              <p14:nvPr/>
            </p14:nvContentPartPr>
            <p14:xfrm>
              <a:off x="10452615" y="1727820"/>
              <a:ext cx="1257480" cy="402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9E8F23-7E76-41F7-8566-75800F79A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975" y="1718820"/>
                <a:ext cx="127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14:cNvPr>
              <p14:cNvContentPartPr/>
              <p14:nvPr/>
            </p14:nvContentPartPr>
            <p14:xfrm>
              <a:off x="8171295" y="2057220"/>
              <a:ext cx="2467800" cy="1489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33CAD7-3125-410E-96C3-7BB5645827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2295" y="2048580"/>
                <a:ext cx="2485440" cy="150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C0C3DA-C41F-4099-8E2F-2C462A6106FD}"/>
              </a:ext>
            </a:extLst>
          </p:cNvPr>
          <p:cNvGrpSpPr/>
          <p:nvPr/>
        </p:nvGrpSpPr>
        <p:grpSpPr>
          <a:xfrm>
            <a:off x="8109375" y="3348900"/>
            <a:ext cx="211680" cy="211680"/>
            <a:chOff x="8109375" y="3348900"/>
            <a:chExt cx="21168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14:cNvPr>
                <p14:cNvContentPartPr/>
                <p14:nvPr/>
              </p14:nvContentPartPr>
              <p14:xfrm>
                <a:off x="8136375" y="3348900"/>
                <a:ext cx="14040" cy="57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4A445B-5DCC-47AE-AD9D-2990EA5C27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27375" y="3339900"/>
                  <a:ext cx="31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14:cNvPr>
                <p14:cNvContentPartPr/>
                <p14:nvPr/>
              </p14:nvContentPartPr>
              <p14:xfrm>
                <a:off x="8109375" y="3393900"/>
                <a:ext cx="211680" cy="166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393DE4-6666-44E1-8A3C-B6BEB6BC79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0375" y="3384900"/>
                  <a:ext cx="22932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672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1940" y="729453"/>
            <a:ext cx="555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Delete Index Entry Allocation/Add Index Entry Allocation/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1" y="1354021"/>
            <a:ext cx="7505408" cy="4839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49" y="1354021"/>
            <a:ext cx="265961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Install using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41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Install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436"/>
            <a:ext cx="7300593" cy="2149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8425"/>
            <a:ext cx="6383697" cy="10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Extract </a:t>
            </a:r>
            <a:r>
              <a:rPr lang="en-US" i="1" dirty="0">
                <a:solidFill>
                  <a:srgbClr val="7030A0"/>
                </a:solidFill>
              </a:rPr>
              <a:t>$</a:t>
            </a:r>
            <a:r>
              <a:rPr lang="en-US" i="1" dirty="0" err="1">
                <a:solidFill>
                  <a:srgbClr val="7030A0"/>
                </a:solidFill>
              </a:rPr>
              <a:t>LogFile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8457"/>
            <a:ext cx="10179732" cy="16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4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Parse </a:t>
            </a:r>
            <a:r>
              <a:rPr lang="en-US" i="1" dirty="0" err="1">
                <a:solidFill>
                  <a:srgbClr val="7030A0"/>
                </a:solidFill>
              </a:rPr>
              <a:t>logfile.bin</a:t>
            </a:r>
            <a:r>
              <a:rPr lang="en-US" dirty="0"/>
              <a:t> extracted from </a:t>
            </a:r>
            <a:r>
              <a:rPr lang="en-US" i="1" dirty="0">
                <a:solidFill>
                  <a:srgbClr val="7030A0"/>
                </a:solidFill>
              </a:rPr>
              <a:t>$Logfile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64" y="1990795"/>
            <a:ext cx="4648603" cy="4663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3932" y="4598126"/>
            <a:ext cx="1858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 over 10 hour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C0859-82DE-4A10-8CC2-5B9684199107}"/>
              </a:ext>
            </a:extLst>
          </p:cNvPr>
          <p:cNvSpPr txBox="1"/>
          <p:nvPr/>
        </p:nvSpPr>
        <p:spPr>
          <a:xfrm>
            <a:off x="6587835" y="4386246"/>
            <a:ext cx="46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improvements? Have to run it in Windows.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140CA-B1AD-47D5-BAC9-B47425E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4" y="1685969"/>
            <a:ext cx="2949196" cy="3048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86EFB-6E49-4F3D-9822-CFF33D1C783A}"/>
              </a:ext>
            </a:extLst>
          </p:cNvPr>
          <p:cNvCxnSpPr>
            <a:cxnSpLocks/>
          </p:cNvCxnSpPr>
          <p:nvPr/>
        </p:nvCxnSpPr>
        <p:spPr>
          <a:xfrm flipH="1" flipV="1">
            <a:off x="5090160" y="2575561"/>
            <a:ext cx="1497675" cy="2844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873BB0-F3FD-4D6B-81BD-83FBDD481AC9}"/>
              </a:ext>
            </a:extLst>
          </p:cNvPr>
          <p:cNvSpPr txBox="1"/>
          <p:nvPr/>
        </p:nvSpPr>
        <p:spPr>
          <a:xfrm>
            <a:off x="6758940" y="2834640"/>
            <a:ext cx="4994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select the </a:t>
            </a:r>
            <a:r>
              <a:rPr lang="en-US" i="1" dirty="0" err="1">
                <a:solidFill>
                  <a:srgbClr val="FF0000"/>
                </a:solidFill>
              </a:rPr>
              <a:t>logfile.bin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/>
              <a:t>extracted from last slide</a:t>
            </a:r>
          </a:p>
        </p:txBody>
      </p:sp>
    </p:spTree>
    <p:extLst>
      <p:ext uri="{BB962C8B-B14F-4D97-AF65-F5344CB8AC3E}">
        <p14:creationId xmlns:p14="http://schemas.microsoft.com/office/powerpoint/2010/main" val="312195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7DB2-6068-4BFF-92DB-BA1AE7C4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i="1" dirty="0" err="1">
                <a:solidFill>
                  <a:srgbClr val="7030A0"/>
                </a:solidFill>
              </a:rPr>
              <a:t>LogFileParser</a:t>
            </a:r>
            <a:r>
              <a:rPr lang="en-US" i="1" dirty="0">
                <a:solidFill>
                  <a:srgbClr val="7030A0"/>
                </a:solidFill>
              </a:rPr>
              <a:t> in </a:t>
            </a:r>
            <a:r>
              <a:rPr lang="en-US" dirty="0"/>
              <a:t>Windows (better performance)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077FD-B274-4BA9-827A-68AFAB6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9088"/>
            <a:ext cx="7171041" cy="443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4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Last burning type from registry (type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9945"/>
            <a:ext cx="9662997" cy="3741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1843614"/>
            <a:ext cx="96629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for last burning type from </a:t>
            </a:r>
            <a:r>
              <a:rPr lang="en-US" i="1" dirty="0">
                <a:solidFill>
                  <a:srgbClr val="7030A0"/>
                </a:solidFill>
              </a:rPr>
              <a:t>HKU\informant\Software\Microsoft\Windows\</a:t>
            </a:r>
            <a:r>
              <a:rPr lang="en-US" i="1" dirty="0" err="1">
                <a:solidFill>
                  <a:srgbClr val="7030A0"/>
                </a:solidFill>
              </a:rPr>
              <a:t>CurrentVersion</a:t>
            </a:r>
            <a:r>
              <a:rPr lang="en-US" i="1" dirty="0">
                <a:solidFill>
                  <a:srgbClr val="7030A0"/>
                </a:solidFill>
              </a:rPr>
              <a:t>\Explorer\CD Burning\</a:t>
            </a:r>
          </a:p>
        </p:txBody>
      </p:sp>
    </p:spTree>
    <p:extLst>
      <p:ext uri="{BB962C8B-B14F-4D97-AF65-F5344CB8AC3E}">
        <p14:creationId xmlns:p14="http://schemas.microsoft.com/office/powerpoint/2010/main" val="55858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11206-701D-43DC-AB00-5CBB586F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74" y="773202"/>
            <a:ext cx="8854852" cy="558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12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CE579-C241-4042-A221-039630F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3" y="1148624"/>
            <a:ext cx="4922947" cy="4831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4D959-247D-4B4F-B78D-21ABB639C83B}"/>
              </a:ext>
            </a:extLst>
          </p:cNvPr>
          <p:cNvSpPr/>
          <p:nvPr/>
        </p:nvSpPr>
        <p:spPr>
          <a:xfrm>
            <a:off x="5737860" y="3429000"/>
            <a:ext cx="5181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C3E21-E3C2-446A-BD6B-33AC013AF39A}"/>
              </a:ext>
            </a:extLst>
          </p:cNvPr>
          <p:cNvSpPr txBox="1"/>
          <p:nvPr/>
        </p:nvSpPr>
        <p:spPr>
          <a:xfrm>
            <a:off x="5436174" y="3379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571E-28E0-4A7B-8BC2-D7192B1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2" y="1262933"/>
            <a:ext cx="4534293" cy="460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678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EB30-AB67-4B18-BC83-05E2A2E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399787"/>
            <a:ext cx="8458933" cy="605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9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BBE68-EA6D-4C31-898C-3DC0120E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95" y="1916318"/>
            <a:ext cx="7498730" cy="256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38BC2-0F1B-4507-BE96-3A2B83FD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650" y="4865334"/>
            <a:ext cx="7605419" cy="83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8E396-4397-4799-88BB-3F8B58760B2C}"/>
              </a:ext>
            </a:extLst>
          </p:cNvPr>
          <p:cNvSpPr txBox="1"/>
          <p:nvPr/>
        </p:nvSpPr>
        <p:spPr>
          <a:xfrm>
            <a:off x="2178995" y="463755"/>
            <a:ext cx="7872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Since the parsing process may take more than 4 hours, we can download the results directly from our </a:t>
            </a:r>
            <a:r>
              <a:rPr lang="en-US" dirty="0" err="1"/>
              <a:t>dropbox</a:t>
            </a:r>
            <a:r>
              <a:rPr lang="en-US" dirty="0"/>
              <a:t>. </a:t>
            </a:r>
          </a:p>
        </p:txBody>
      </p:sp>
      <p:pic>
        <p:nvPicPr>
          <p:cNvPr id="6" name="Picture 2" descr="Free Download icon | Download icons PNG, ICO or ICNS">
            <a:extLst>
              <a:ext uri="{FF2B5EF4-FFF2-40B4-BE49-F238E27FC236}">
                <a16:creationId xmlns:a16="http://schemas.microsoft.com/office/drawing/2014/main" id="{CB9F5D02-E7F4-457A-9D68-86E735D9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4524" y="1300513"/>
            <a:ext cx="574729" cy="5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A301E-7B22-4106-8F90-159306FBCFF0}"/>
              </a:ext>
            </a:extLst>
          </p:cNvPr>
          <p:cNvSpPr txBox="1"/>
          <p:nvPr/>
        </p:nvSpPr>
        <p:spPr>
          <a:xfrm>
            <a:off x="3009900" y="1418600"/>
            <a:ext cx="617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https://www.dropbox.com/s/660rsdj2rp8zfrh/%24logfile.7z</a:t>
            </a:r>
          </a:p>
        </p:txBody>
      </p:sp>
    </p:spTree>
    <p:extLst>
      <p:ext uri="{BB962C8B-B14F-4D97-AF65-F5344CB8AC3E}">
        <p14:creationId xmlns:p14="http://schemas.microsoft.com/office/powerpoint/2010/main" val="3895156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7B9FF-1987-4B80-8254-C8DF79C4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426460"/>
            <a:ext cx="920575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894E-CD5D-460D-85E5-BF9AFA7A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" y="2167747"/>
            <a:ext cx="9853514" cy="3284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C027E-104E-468F-B2BB-A9807F8C5F02}"/>
              </a:ext>
            </a:extLst>
          </p:cNvPr>
          <p:cNvSpPr txBox="1"/>
          <p:nvPr/>
        </p:nvSpPr>
        <p:spPr>
          <a:xfrm>
            <a:off x="7025640" y="253779"/>
            <a:ext cx="354847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$2:lf_MFTReference</a:t>
            </a:r>
          </a:p>
          <a:p>
            <a:r>
              <a:rPr lang="en-US" dirty="0"/>
              <a:t>$10:lf_FileName</a:t>
            </a:r>
          </a:p>
          <a:p>
            <a:r>
              <a:rPr lang="en-US" b="1" dirty="0">
                <a:solidFill>
                  <a:srgbClr val="FF0000"/>
                </a:solidFill>
              </a:rPr>
              <a:t>$7:  </a:t>
            </a:r>
            <a:r>
              <a:rPr lang="en-US" b="1" dirty="0" err="1">
                <a:solidFill>
                  <a:srgbClr val="FF0000"/>
                </a:solidFill>
              </a:rPr>
              <a:t>lf_RedoOperation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$13:lf_UsnJrnlFileName</a:t>
            </a:r>
          </a:p>
          <a:p>
            <a:r>
              <a:rPr lang="en-US" dirty="0"/>
              <a:t>$14: </a:t>
            </a:r>
            <a:r>
              <a:rPr lang="en-US" dirty="0" err="1"/>
              <a:t>lf_UsnJrnlMFTReference</a:t>
            </a:r>
            <a:endParaRPr lang="en-US" dirty="0"/>
          </a:p>
          <a:p>
            <a:r>
              <a:rPr lang="en-US" dirty="0"/>
              <a:t>$15: </a:t>
            </a:r>
            <a:r>
              <a:rPr lang="en-US" dirty="0" err="1"/>
              <a:t>lf_UsnJrnlMFTParentReference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EFCDCF-D9AC-4A38-A4C6-FD773ACC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dirty="0"/>
              <a:t>d) Analyze extracted </a:t>
            </a:r>
            <a:r>
              <a:rPr lang="en-US" i="1" dirty="0">
                <a:solidFill>
                  <a:srgbClr val="7030A0"/>
                </a:solidFill>
              </a:rPr>
              <a:t>.csv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15770-67D5-46FF-984C-36E61A1440B9}"/>
              </a:ext>
            </a:extLst>
          </p:cNvPr>
          <p:cNvSpPr/>
          <p:nvPr/>
        </p:nvSpPr>
        <p:spPr>
          <a:xfrm>
            <a:off x="2208508" y="2743200"/>
            <a:ext cx="1774556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4671F-62B2-4224-B0BE-D9106BAE6D25}"/>
              </a:ext>
            </a:extLst>
          </p:cNvPr>
          <p:cNvSpPr/>
          <p:nvPr/>
        </p:nvSpPr>
        <p:spPr>
          <a:xfrm>
            <a:off x="2781948" y="3161654"/>
            <a:ext cx="2111330" cy="2040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0F168-4635-46B2-9735-C29120FCCCE4}"/>
              </a:ext>
            </a:extLst>
          </p:cNvPr>
          <p:cNvSpPr/>
          <p:nvPr/>
        </p:nvSpPr>
        <p:spPr>
          <a:xfrm>
            <a:off x="7635497" y="3156488"/>
            <a:ext cx="3166821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C2ED6-5CE8-484A-AFE2-7BB9C0269A03}"/>
              </a:ext>
            </a:extLst>
          </p:cNvPr>
          <p:cNvSpPr/>
          <p:nvPr/>
        </p:nvSpPr>
        <p:spPr>
          <a:xfrm>
            <a:off x="6699452" y="2903349"/>
            <a:ext cx="1266677" cy="2169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0E8A4F-111C-40DE-8EDF-AA09D70FA29A}"/>
              </a:ext>
            </a:extLst>
          </p:cNvPr>
          <p:cNvSpPr/>
          <p:nvPr/>
        </p:nvSpPr>
        <p:spPr>
          <a:xfrm>
            <a:off x="4976557" y="3156488"/>
            <a:ext cx="2478128" cy="1894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70D7E-8E96-4222-AFCD-CCCF6D512DEB}"/>
              </a:ext>
            </a:extLst>
          </p:cNvPr>
          <p:cNvSpPr/>
          <p:nvPr/>
        </p:nvSpPr>
        <p:spPr>
          <a:xfrm>
            <a:off x="1088368" y="2933700"/>
            <a:ext cx="1774556" cy="21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8940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0FB-8CA8-43AA-9234-DE615E2E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“</a:t>
            </a:r>
            <a:r>
              <a:rPr lang="en-US" sz="2800" i="1" dirty="0" err="1">
                <a:solidFill>
                  <a:srgbClr val="7030A0"/>
                </a:solidFill>
              </a:rPr>
              <a:t>DeleteIndexEntryAllocation</a:t>
            </a:r>
            <a:r>
              <a:rPr lang="en-US" dirty="0"/>
              <a:t>” transaction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2318F-A8F4-4B20-AC2D-09992BED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81" y="1371269"/>
            <a:ext cx="8793939" cy="5353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7493A9-D284-4F7A-B450-9C5F9AA9586E}"/>
              </a:ext>
            </a:extLst>
          </p:cNvPr>
          <p:cNvSpPr txBox="1"/>
          <p:nvPr/>
        </p:nvSpPr>
        <p:spPr>
          <a:xfrm>
            <a:off x="2918460" y="180459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is one transaction of </a:t>
            </a:r>
            <a:r>
              <a:rPr lang="en-US" sz="1800" i="1" dirty="0">
                <a:solidFill>
                  <a:srgbClr val="FF0000"/>
                </a:solidFill>
              </a:rPr>
              <a:t>delete</a:t>
            </a:r>
            <a:r>
              <a:rPr lang="en-US" sz="1800" dirty="0"/>
              <a:t> operation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3A6F-F247-46C7-8C25-F645413D5D31}"/>
              </a:ext>
            </a:extLst>
          </p:cNvPr>
          <p:cNvCxnSpPr>
            <a:endCxn id="8" idx="2"/>
          </p:cNvCxnSpPr>
          <p:nvPr/>
        </p:nvCxnSpPr>
        <p:spPr>
          <a:xfrm flipV="1">
            <a:off x="4450080" y="549791"/>
            <a:ext cx="422910" cy="37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676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65C-4938-4C7D-8766-7BE861F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BFCDB-FE66-4F6D-9C54-5E7636188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$logfile contains deleted file information</a:t>
            </a:r>
          </a:p>
          <a:p>
            <a:r>
              <a:rPr lang="en-US" dirty="0"/>
              <a:t>I can’t determine that which folder the deleted file belonged to </a:t>
            </a:r>
          </a:p>
          <a:p>
            <a:pPr lvl="1"/>
            <a:r>
              <a:rPr lang="en-US" dirty="0"/>
              <a:t>If a file is deleted</a:t>
            </a:r>
          </a:p>
          <a:p>
            <a:pPr lvl="1"/>
            <a:r>
              <a:rPr lang="en-US" dirty="0"/>
              <a:t>the MFT entry will be assigned to a different file</a:t>
            </a:r>
          </a:p>
          <a:p>
            <a:pPr lvl="1"/>
            <a:r>
              <a:rPr lang="en-US" dirty="0"/>
              <a:t>$logfile will log different MFT entries with the same file name</a:t>
            </a:r>
          </a:p>
          <a:p>
            <a:pPr lvl="1"/>
            <a:r>
              <a:rPr lang="en-US" dirty="0"/>
              <a:t>We can’t find its parent folder based on MFT entry ID</a:t>
            </a:r>
          </a:p>
        </p:txBody>
      </p:sp>
    </p:spTree>
    <p:extLst>
      <p:ext uri="{BB962C8B-B14F-4D97-AF65-F5344CB8AC3E}">
        <p14:creationId xmlns:p14="http://schemas.microsoft.com/office/powerpoint/2010/main" val="1980975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A3FEC-3120-4E4C-AE4A-1101924BA217}"/>
              </a:ext>
            </a:extLst>
          </p:cNvPr>
          <p:cNvSpPr txBox="1"/>
          <p:nvPr/>
        </p:nvSpPr>
        <p:spPr>
          <a:xfrm>
            <a:off x="875842" y="1116368"/>
            <a:ext cx="976696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Verify transactions mentioned the same deleted files have different MFT entry ID (reference number)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2AF0C-E634-4D08-8CAB-2B9F67A4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42" y="1485700"/>
            <a:ext cx="10562235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8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37508-AC11-4D65-ABFC-F1D753E4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0" y="358140"/>
            <a:ext cx="7102333" cy="1234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E311-F663-4940-B573-9775E21D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1" y="1592579"/>
            <a:ext cx="7052719" cy="47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4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locations (for type 2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event logs for burning CD</a:t>
            </a:r>
          </a:p>
          <a:p>
            <a:pPr lvl="1"/>
            <a:r>
              <a:rPr lang="en-US" dirty="0"/>
              <a:t>Event IDs for Windows Vista or higher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Event ID 133. Source/Provider Name "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</a:p>
          <a:p>
            <a:r>
              <a:rPr lang="en-US" dirty="0">
                <a:solidFill>
                  <a:srgbClr val="FF0000"/>
                </a:solidFill>
              </a:rPr>
              <a:t>Staging area: </a:t>
            </a:r>
            <a:r>
              <a:rPr lang="en-US" dirty="0"/>
              <a:t>Default burning directory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\User\informant\</a:t>
            </a:r>
            <a:r>
              <a:rPr lang="en-US" i="1" dirty="0" err="1">
                <a:solidFill>
                  <a:srgbClr val="007DB5"/>
                </a:solidFill>
              </a:rPr>
              <a:t>AppData</a:t>
            </a:r>
            <a:r>
              <a:rPr lang="en-US" i="1" dirty="0">
                <a:solidFill>
                  <a:srgbClr val="007DB5"/>
                </a:solidFill>
              </a:rPr>
              <a:t>\Local\Microsoft\Windows\Burn\Burn</a:t>
            </a:r>
          </a:p>
          <a:p>
            <a:r>
              <a:rPr lang="en-US" dirty="0"/>
              <a:t>NTFS journal file analysis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</a:t>
            </a:r>
            <a:r>
              <a:rPr lang="en-US" i="1" dirty="0" err="1">
                <a:solidFill>
                  <a:srgbClr val="007DB5"/>
                </a:solidFill>
              </a:rPr>
              <a:t>LogFile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\$Extend\$</a:t>
            </a:r>
            <a:r>
              <a:rPr lang="en-US" i="1" dirty="0" err="1">
                <a:solidFill>
                  <a:srgbClr val="007DB5"/>
                </a:solidFill>
              </a:rPr>
              <a:t>UsnJrnl</a:t>
            </a:r>
            <a:r>
              <a:rPr lang="en-US" i="1" dirty="0">
                <a:solidFill>
                  <a:srgbClr val="007DB5"/>
                </a:solidFill>
              </a:rPr>
              <a:t>·$J   </a:t>
            </a:r>
            <a:r>
              <a:rPr lang="en-US" dirty="0"/>
              <a:t>(+ $MFT for identifying full paths of files)</a:t>
            </a:r>
          </a:p>
          <a:p>
            <a:pPr lvl="1"/>
            <a:r>
              <a:rPr lang="en-US" i="1" dirty="0">
                <a:solidFill>
                  <a:srgbClr val="007DB5"/>
                </a:solidFill>
              </a:rPr>
              <a:t>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DAT#####.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FIL#####.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r>
              <a:rPr lang="en-US" i="1" dirty="0">
                <a:solidFill>
                  <a:srgbClr val="007DB5"/>
                </a:solidFill>
              </a:rPr>
              <a:t>, POST#####.</a:t>
            </a:r>
            <a:r>
              <a:rPr lang="en-US" i="1" dirty="0" err="1">
                <a:solidFill>
                  <a:srgbClr val="007DB5"/>
                </a:solidFill>
              </a:rPr>
              <a:t>tmp</a:t>
            </a:r>
            <a:endParaRPr lang="en-US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35.</a:t>
            </a:r>
            <a:r>
              <a:rPr lang="en-US" dirty="0"/>
              <a:t>	What files were opened from CD-R?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mounted CD device is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  <a:p>
            <a:pPr lvl="1"/>
            <a:r>
              <a:rPr lang="pt-BR" i="1" dirty="0">
                <a:solidFill>
                  <a:srgbClr val="007DB5"/>
                </a:solidFill>
              </a:rPr>
              <a:t>rip.pl –r SYSTEM –o mountdev</a:t>
            </a:r>
          </a:p>
          <a:p>
            <a:r>
              <a:rPr lang="en-US" dirty="0"/>
              <a:t>Recently opened file accessed using </a:t>
            </a:r>
            <a:r>
              <a:rPr lang="en-US" sz="2400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\Roaming\Microsoft\Windows\Recent\*.</a:t>
            </a:r>
            <a:r>
              <a:rPr lang="en-US" sz="2000" i="1" dirty="0" err="1">
                <a:solidFill>
                  <a:srgbClr val="007DB5"/>
                </a:solidFill>
              </a:rPr>
              <a:t>lnk</a:t>
            </a:r>
            <a:endParaRPr lang="en-US" sz="2000" i="1" dirty="0">
              <a:solidFill>
                <a:srgbClr val="007DB5"/>
              </a:solidFill>
            </a:endParaRPr>
          </a:p>
          <a:p>
            <a:r>
              <a:rPr lang="en-US" dirty="0" err="1"/>
              <a:t>Jumplist</a:t>
            </a:r>
            <a:endParaRPr lang="en-US" dirty="0"/>
          </a:p>
          <a:p>
            <a:pPr lvl="1"/>
            <a:r>
              <a:rPr lang="en-US" sz="2000" i="1" dirty="0">
                <a:solidFill>
                  <a:srgbClr val="007DB5"/>
                </a:solidFill>
              </a:rPr>
              <a:t>\User\informant\</a:t>
            </a:r>
            <a:r>
              <a:rPr lang="en-US" sz="2000" i="1" dirty="0" err="1">
                <a:solidFill>
                  <a:srgbClr val="007DB5"/>
                </a:solidFill>
              </a:rPr>
              <a:t>AppData</a:t>
            </a:r>
            <a:r>
              <a:rPr lang="en-US" sz="2000" i="1" dirty="0">
                <a:solidFill>
                  <a:srgbClr val="007DB5"/>
                </a:solidFill>
              </a:rPr>
              <a:t>\Roaming\Microsoft\Windows\Recent\</a:t>
            </a:r>
            <a:r>
              <a:rPr lang="en-US" sz="2000" i="1" dirty="0" err="1">
                <a:solidFill>
                  <a:srgbClr val="007DB5"/>
                </a:solidFill>
              </a:rPr>
              <a:t>AutomaticDestinations</a:t>
            </a:r>
            <a:endParaRPr lang="en-US" sz="2000" i="1" dirty="0">
              <a:solidFill>
                <a:srgbClr val="007DB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2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accessed </a:t>
            </a:r>
            <a:r>
              <a:rPr lang="en-US" i="1" dirty="0">
                <a:solidFill>
                  <a:srgbClr val="7030A0"/>
                </a:solidFill>
              </a:rPr>
              <a:t>.lnk1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484924"/>
            <a:ext cx="11377646" cy="2827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77" y="2115592"/>
            <a:ext cx="286200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List all recently accessed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13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68" y="898002"/>
            <a:ext cx="8451312" cy="5342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3868" y="528670"/>
            <a:ext cx="179087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one of </a:t>
            </a:r>
            <a:r>
              <a:rPr lang="en-US" i="1" dirty="0">
                <a:solidFill>
                  <a:srgbClr val="007DB5"/>
                </a:solidFill>
              </a:rPr>
              <a:t>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endParaRPr lang="en-US" i="1" dirty="0">
              <a:solidFill>
                <a:srgbClr val="007D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59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1" y="1777571"/>
            <a:ext cx="10071962" cy="1653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141" y="1408239"/>
            <a:ext cx="32346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changed files with </a:t>
            </a:r>
            <a:r>
              <a:rPr lang="en-US" dirty="0">
                <a:solidFill>
                  <a:srgbClr val="FF0000"/>
                </a:solidFill>
              </a:rPr>
              <a:t>D:\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897" y="3431177"/>
            <a:ext cx="40179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Need to repeat for each .</a:t>
            </a:r>
            <a:r>
              <a:rPr lang="en-US" i="1" dirty="0" err="1">
                <a:solidFill>
                  <a:srgbClr val="007DB5"/>
                </a:solidFill>
              </a:rPr>
              <a:t>lnk</a:t>
            </a:r>
            <a:r>
              <a:rPr lang="en-US" dirty="0">
                <a:solidFill>
                  <a:srgbClr val="007DB5"/>
                </a:solidFill>
              </a:rPr>
              <a:t> </a:t>
            </a:r>
            <a:r>
              <a:rPr lang="en-US" dirty="0"/>
              <a:t>in the folder</a:t>
            </a:r>
          </a:p>
        </p:txBody>
      </p:sp>
    </p:spTree>
    <p:extLst>
      <p:ext uri="{BB962C8B-B14F-4D97-AF65-F5344CB8AC3E}">
        <p14:creationId xmlns:p14="http://schemas.microsoft.com/office/powerpoint/2010/main" val="667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Jumplist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36" y="1303770"/>
            <a:ext cx="9733947" cy="5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4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9855"/>
            <a:ext cx="10515600" cy="1325563"/>
          </a:xfrm>
        </p:spPr>
        <p:txBody>
          <a:bodyPr/>
          <a:lstStyle/>
          <a:p>
            <a:r>
              <a:rPr lang="en-US" dirty="0"/>
              <a:t>System event logs</a:t>
            </a:r>
            <a:r>
              <a:rPr lang="en-US" dirty="0">
                <a:solidFill>
                  <a:srgbClr val="FF0000"/>
                </a:solidFill>
              </a:rPr>
              <a:t> for burning 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160"/>
            <a:ext cx="9725297" cy="1977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7135"/>
            <a:ext cx="9423589" cy="1624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59131"/>
            <a:ext cx="395313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Copy system event to </a:t>
            </a:r>
            <a:r>
              <a:rPr lang="en-US" i="1" dirty="0" err="1">
                <a:solidFill>
                  <a:srgbClr val="7030A0"/>
                </a:solidFill>
              </a:rPr>
              <a:t>event_log</a:t>
            </a:r>
            <a:r>
              <a:rPr lang="en-US" dirty="0"/>
              <a:t> folder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177803"/>
            <a:ext cx="211634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 system event</a:t>
            </a:r>
          </a:p>
        </p:txBody>
      </p:sp>
    </p:spTree>
    <p:extLst>
      <p:ext uri="{BB962C8B-B14F-4D97-AF65-F5344CB8AC3E}">
        <p14:creationId xmlns:p14="http://schemas.microsoft.com/office/powerpoint/2010/main" val="412571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04272"/>
            <a:ext cx="10783234" cy="35359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961" y="395416"/>
            <a:ext cx="412330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Search for event provider’s name “</a:t>
            </a:r>
            <a:r>
              <a:rPr lang="en-US" i="1" dirty="0" err="1">
                <a:solidFill>
                  <a:srgbClr val="FF0000"/>
                </a:solidFill>
              </a:rPr>
              <a:t>cdrom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8" y="4598651"/>
            <a:ext cx="4563445" cy="191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20858" y="4745165"/>
            <a:ext cx="539161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http://eventid.net/display-eventid-133-source-Removable+Storage+Service-eventno-3918-phase-1.htm</a:t>
            </a:r>
          </a:p>
        </p:txBody>
      </p:sp>
    </p:spTree>
    <p:extLst>
      <p:ext uri="{BB962C8B-B14F-4D97-AF65-F5344CB8AC3E}">
        <p14:creationId xmlns:p14="http://schemas.microsoft.com/office/powerpoint/2010/main" val="220892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34.</a:t>
            </a:r>
            <a:r>
              <a:rPr lang="en-US" dirty="0"/>
              <a:t>	What files were copied from PC to CD-R?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13918"/>
          </a:xfrm>
        </p:spPr>
        <p:txBody>
          <a:bodyPr>
            <a:normAutofit/>
          </a:bodyPr>
          <a:lstStyle/>
          <a:p>
            <a:r>
              <a:rPr lang="en-US" dirty="0"/>
              <a:t>Equivalent to trace what files have been deleted from </a:t>
            </a:r>
            <a:r>
              <a:rPr lang="en-US" dirty="0">
                <a:solidFill>
                  <a:srgbClr val="7030A0"/>
                </a:solidFill>
              </a:rPr>
              <a:t>Staging area </a:t>
            </a:r>
          </a:p>
          <a:p>
            <a:r>
              <a:rPr lang="en-US" dirty="0"/>
              <a:t>Difficult to trace because it is possible that there is no meta data in </a:t>
            </a:r>
            <a:r>
              <a:rPr lang="en-US" i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$MFT:  </a:t>
            </a:r>
          </a:p>
          <a:p>
            <a:pPr lvl="1"/>
            <a:r>
              <a:rPr lang="en-US" i="1" dirty="0">
                <a:solidFill>
                  <a:srgbClr val="7030A0"/>
                </a:solidFill>
              </a:rPr>
              <a:t>$MFT </a:t>
            </a:r>
            <a:r>
              <a:rPr lang="en-US" dirty="0"/>
              <a:t>is a file containing meta data for all files and directories in NTFS</a:t>
            </a:r>
          </a:p>
          <a:p>
            <a:pPr lvl="1"/>
            <a:r>
              <a:rPr lang="en-US" dirty="0"/>
              <a:t>A periodic garbage collection since Windows 7</a:t>
            </a:r>
          </a:p>
          <a:p>
            <a:pPr lvl="1"/>
            <a:r>
              <a:rPr lang="en-US" dirty="0"/>
              <a:t>In case of SSD, unallocated space is arranged by TRIM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2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</a:t>
            </a:r>
            <a:r>
              <a:rPr lang="en-US" dirty="0"/>
              <a:t>taging area in registry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44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7030A0"/>
                </a:solidFill>
              </a:rPr>
              <a:t>HKEY_CURRENT_USER\Software\Microsoft\Windows\CurrentVersion\Explorer\CD Burning\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3" y="2821990"/>
            <a:ext cx="10783234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29212</TotalTime>
  <Words>3164</Words>
  <Application>Microsoft Office PowerPoint</Application>
  <PresentationFormat>Widescreen</PresentationFormat>
  <Paragraphs>305</Paragraphs>
  <Slides>54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Investigate Data Leakage Case </vt:lpstr>
      <vt:lpstr>32. What a method (or software) was used for burning CD-R?</vt:lpstr>
      <vt:lpstr>Two options for burning CD-R?</vt:lpstr>
      <vt:lpstr>Find Last burning type from registry (type 1)</vt:lpstr>
      <vt:lpstr>Evidence locations (for type 2 only)</vt:lpstr>
      <vt:lpstr>System event logs for burning CD</vt:lpstr>
      <vt:lpstr>PowerPoint Presentation</vt:lpstr>
      <vt:lpstr>34. What files were copied from PC to CD-R? </vt:lpstr>
      <vt:lpstr>Find staging area in registry</vt:lpstr>
      <vt:lpstr>PowerPoint Presentation</vt:lpstr>
      <vt:lpstr>PowerPoint Presentation</vt:lpstr>
      <vt:lpstr>New analysis plan</vt:lpstr>
      <vt:lpstr>34.1 $MFT (Master File Table) Entry</vt:lpstr>
      <vt:lpstr>PowerPoint Presentation</vt:lpstr>
      <vt:lpstr>Find Burn/Burn MFT entry ID using analyzeMFT</vt:lpstr>
      <vt:lpstr>Install $MFT analyze tool</vt:lpstr>
      <vt:lpstr>PowerPoint Presentation</vt:lpstr>
      <vt:lpstr>PowerPoint Presentation</vt:lpstr>
      <vt:lpstr>PowerPoint Presentation</vt:lpstr>
      <vt:lpstr>34.2 $Extend$UsnJrnl·$J </vt:lpstr>
      <vt:lpstr>PowerPoint Presentation</vt:lpstr>
      <vt:lpstr>PowerPoint Presentation</vt:lpstr>
      <vt:lpstr>Assignment </vt:lpstr>
      <vt:lpstr>34.3 $LogFile: transaction log file of NTFS</vt:lpstr>
      <vt:lpstr>Transactions Records</vt:lpstr>
      <vt:lpstr>The workflow when error recovery is executed (Undo)</vt:lpstr>
      <vt:lpstr>PowerPoint Presentation</vt:lpstr>
      <vt:lpstr>Redo/Undo Operation Code</vt:lpstr>
      <vt:lpstr>Creation testfile01.txt records</vt:lpstr>
      <vt:lpstr>PowerPoint Presentation</vt:lpstr>
      <vt:lpstr>Rename testfile01.txt records</vt:lpstr>
      <vt:lpstr>PowerPoint Presentation</vt:lpstr>
      <vt:lpstr>Delete testfile01.txt records</vt:lpstr>
      <vt:lpstr>PowerPoint Presentation</vt:lpstr>
      <vt:lpstr>Analyze $LogFile</vt:lpstr>
      <vt:lpstr>a) Install LogFileParser</vt:lpstr>
      <vt:lpstr>b) Extract $LogFile</vt:lpstr>
      <vt:lpstr>c) Parse logfile.bin extracted from $Logfile  </vt:lpstr>
      <vt:lpstr>Run LogFileParser in Windows (better performance)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d) Analyze extracted .csv</vt:lpstr>
      <vt:lpstr>Search “DeleteIndexEntryAllocation” transaction record</vt:lpstr>
      <vt:lpstr>Notes</vt:lpstr>
      <vt:lpstr>PowerPoint Presentation</vt:lpstr>
      <vt:lpstr>PowerPoint Presentation</vt:lpstr>
      <vt:lpstr>35. What files were opened from CD-R?</vt:lpstr>
      <vt:lpstr>Recently accessed .lnk1</vt:lpstr>
      <vt:lpstr>PowerPoint Presentation</vt:lpstr>
      <vt:lpstr>PowerPoint Presentation</vt:lpstr>
      <vt:lpstr>Jumplist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2565</cp:revision>
  <dcterms:created xsi:type="dcterms:W3CDTF">2020-09-14T14:43:27Z</dcterms:created>
  <dcterms:modified xsi:type="dcterms:W3CDTF">2021-11-19T02:49:30Z</dcterms:modified>
</cp:coreProperties>
</file>